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  <p:sldId id="262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E9F846-527C-4FFF-9BAE-8F7B83566FEF}" v="10" dt="2024-09-29T08:29:29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9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wa fuad" userId="25ee34f568887f8a" providerId="LiveId" clId="{44FCC1C5-0032-4E6D-9480-0CB0FA4F2EFA}"/>
    <pc:docChg chg="undo custSel addSld delSld modSld modMainMaster">
      <pc:chgData name="hiwa fuad" userId="25ee34f568887f8a" providerId="LiveId" clId="{44FCC1C5-0032-4E6D-9480-0CB0FA4F2EFA}" dt="2021-05-25T20:26:54.647" v="287" actId="1076"/>
      <pc:docMkLst>
        <pc:docMk/>
      </pc:docMkLst>
      <pc:sldChg chg="modSp new del mod setBg">
        <pc:chgData name="hiwa fuad" userId="25ee34f568887f8a" providerId="LiveId" clId="{44FCC1C5-0032-4E6D-9480-0CB0FA4F2EFA}" dt="2021-05-25T20:03:56.026" v="80" actId="47"/>
        <pc:sldMkLst>
          <pc:docMk/>
          <pc:sldMk cId="1932176136" sldId="256"/>
        </pc:sldMkLst>
        <pc:spChg chg="mod">
          <ac:chgData name="hiwa fuad" userId="25ee34f568887f8a" providerId="LiveId" clId="{44FCC1C5-0032-4E6D-9480-0CB0FA4F2EFA}" dt="2021-05-25T20:02:13.100" v="35" actId="207"/>
          <ac:spMkLst>
            <pc:docMk/>
            <pc:sldMk cId="1932176136" sldId="256"/>
            <ac:spMk id="2" creationId="{08EC890F-98E5-4348-ADB0-C2691815A6BA}"/>
          </ac:spMkLst>
        </pc:spChg>
      </pc:sldChg>
      <pc:sldChg chg="addSp delSp modSp new mod setBg">
        <pc:chgData name="hiwa fuad" userId="25ee34f568887f8a" providerId="LiveId" clId="{44FCC1C5-0032-4E6D-9480-0CB0FA4F2EFA}" dt="2021-05-25T20:26:54.647" v="287" actId="1076"/>
        <pc:sldMkLst>
          <pc:docMk/>
          <pc:sldMk cId="3199588868" sldId="256"/>
        </pc:sldMkLst>
        <pc:spChg chg="mod">
          <ac:chgData name="hiwa fuad" userId="25ee34f568887f8a" providerId="LiveId" clId="{44FCC1C5-0032-4E6D-9480-0CB0FA4F2EFA}" dt="2021-05-25T20:07:47.526" v="105" actId="20577"/>
          <ac:spMkLst>
            <pc:docMk/>
            <pc:sldMk cId="3199588868" sldId="256"/>
            <ac:spMk id="2" creationId="{6CCB7049-71FB-4D06-988A-722C41CE9EF2}"/>
          </ac:spMkLst>
        </pc:spChg>
        <pc:spChg chg="mod">
          <ac:chgData name="hiwa fuad" userId="25ee34f568887f8a" providerId="LiveId" clId="{44FCC1C5-0032-4E6D-9480-0CB0FA4F2EFA}" dt="2021-05-25T20:05:06.068" v="85" actId="26606"/>
          <ac:spMkLst>
            <pc:docMk/>
            <pc:sldMk cId="3199588868" sldId="256"/>
            <ac:spMk id="3" creationId="{1301779D-09E0-404B-9654-9D37186255A4}"/>
          </ac:spMkLst>
        </pc:spChg>
        <pc:spChg chg="add mod">
          <ac:chgData name="hiwa fuad" userId="25ee34f568887f8a" providerId="LiveId" clId="{44FCC1C5-0032-4E6D-9480-0CB0FA4F2EFA}" dt="2021-05-25T20:15:25.738" v="132" actId="1076"/>
          <ac:spMkLst>
            <pc:docMk/>
            <pc:sldMk cId="3199588868" sldId="256"/>
            <ac:spMk id="8" creationId="{1FDD0924-88C3-4868-B87A-96D2CDD11A89}"/>
          </ac:spMkLst>
        </pc:spChg>
        <pc:spChg chg="add">
          <ac:chgData name="hiwa fuad" userId="25ee34f568887f8a" providerId="LiveId" clId="{44FCC1C5-0032-4E6D-9480-0CB0FA4F2EFA}" dt="2021-05-25T20:05:06.068" v="85" actId="26606"/>
          <ac:spMkLst>
            <pc:docMk/>
            <pc:sldMk cId="3199588868" sldId="256"/>
            <ac:spMk id="10" creationId="{23D09407-53BC-485E-B4CE-BC5E4FC4B25B}"/>
          </ac:spMkLst>
        </pc:spChg>
        <pc:spChg chg="add">
          <ac:chgData name="hiwa fuad" userId="25ee34f568887f8a" providerId="LiveId" clId="{44FCC1C5-0032-4E6D-9480-0CB0FA4F2EFA}" dt="2021-05-25T20:05:06.068" v="85" actId="26606"/>
          <ac:spMkLst>
            <pc:docMk/>
            <pc:sldMk cId="3199588868" sldId="256"/>
            <ac:spMk id="12" creationId="{921DB988-49FC-4608-B0A2-E2F3A4019041}"/>
          </ac:spMkLst>
        </pc:spChg>
        <pc:spChg chg="add del mod">
          <ac:chgData name="hiwa fuad" userId="25ee34f568887f8a" providerId="LiveId" clId="{44FCC1C5-0032-4E6D-9480-0CB0FA4F2EFA}" dt="2021-05-25T20:11:46.583" v="112" actId="478"/>
          <ac:spMkLst>
            <pc:docMk/>
            <pc:sldMk cId="3199588868" sldId="256"/>
            <ac:spMk id="19" creationId="{382E545D-3D07-4FE7-A446-001AD652E400}"/>
          </ac:spMkLst>
        </pc:spChg>
        <pc:grpChg chg="add">
          <ac:chgData name="hiwa fuad" userId="25ee34f568887f8a" providerId="LiveId" clId="{44FCC1C5-0032-4E6D-9480-0CB0FA4F2EFA}" dt="2021-05-25T20:05:06.068" v="85" actId="26606"/>
          <ac:grpSpMkLst>
            <pc:docMk/>
            <pc:sldMk cId="3199588868" sldId="256"/>
            <ac:grpSpMk id="14" creationId="{E9B930FD-8671-4C4C-ADCF-73AC1D0CD417}"/>
          </ac:grpSpMkLst>
        </pc:grpChg>
        <pc:grpChg chg="add">
          <ac:chgData name="hiwa fuad" userId="25ee34f568887f8a" providerId="LiveId" clId="{44FCC1C5-0032-4E6D-9480-0CB0FA4F2EFA}" dt="2021-05-25T20:05:06.068" v="85" actId="26606"/>
          <ac:grpSpMkLst>
            <pc:docMk/>
            <pc:sldMk cId="3199588868" sldId="256"/>
            <ac:grpSpMk id="20" creationId="{383C2651-AE0C-4AE4-8725-E2F9414FE219}"/>
          </ac:grpSpMkLst>
        </pc:grpChg>
        <pc:picChg chg="add mod">
          <ac:chgData name="hiwa fuad" userId="25ee34f568887f8a" providerId="LiveId" clId="{44FCC1C5-0032-4E6D-9480-0CB0FA4F2EFA}" dt="2021-05-25T20:26:54.647" v="287" actId="1076"/>
          <ac:picMkLst>
            <pc:docMk/>
            <pc:sldMk cId="3199588868" sldId="256"/>
            <ac:picMk id="5" creationId="{9C9DC2C1-E6F3-4D3D-A833-8BC8AC8D7A48}"/>
          </ac:picMkLst>
        </pc:picChg>
        <pc:picChg chg="add mod">
          <ac:chgData name="hiwa fuad" userId="25ee34f568887f8a" providerId="LiveId" clId="{44FCC1C5-0032-4E6D-9480-0CB0FA4F2EFA}" dt="2021-05-25T20:15:18.738" v="131" actId="14100"/>
          <ac:picMkLst>
            <pc:docMk/>
            <pc:sldMk cId="3199588868" sldId="256"/>
            <ac:picMk id="7" creationId="{32641FF3-B237-4BC2-B1EE-A2133DECCB05}"/>
          </ac:picMkLst>
        </pc:picChg>
      </pc:sldChg>
      <pc:sldChg chg="new add del">
        <pc:chgData name="hiwa fuad" userId="25ee34f568887f8a" providerId="LiveId" clId="{44FCC1C5-0032-4E6D-9480-0CB0FA4F2EFA}" dt="2021-05-25T20:06:46.896" v="92" actId="680"/>
        <pc:sldMkLst>
          <pc:docMk/>
          <pc:sldMk cId="47767544" sldId="257"/>
        </pc:sldMkLst>
      </pc:sldChg>
      <pc:sldChg chg="new setBg">
        <pc:chgData name="hiwa fuad" userId="25ee34f568887f8a" providerId="LiveId" clId="{44FCC1C5-0032-4E6D-9480-0CB0FA4F2EFA}" dt="2021-05-25T20:26:41.802" v="284"/>
        <pc:sldMkLst>
          <pc:docMk/>
          <pc:sldMk cId="1655949484" sldId="257"/>
        </pc:sldMkLst>
      </pc:sldChg>
      <pc:sldChg chg="addSp delSp modSp new del mod setBg">
        <pc:chgData name="hiwa fuad" userId="25ee34f568887f8a" providerId="LiveId" clId="{44FCC1C5-0032-4E6D-9480-0CB0FA4F2EFA}" dt="2021-05-25T20:23:39.766" v="235" actId="47"/>
        <pc:sldMkLst>
          <pc:docMk/>
          <pc:sldMk cId="3119104297" sldId="257"/>
        </pc:sldMkLst>
        <pc:spChg chg="mod">
          <ac:chgData name="hiwa fuad" userId="25ee34f568887f8a" providerId="LiveId" clId="{44FCC1C5-0032-4E6D-9480-0CB0FA4F2EFA}" dt="2021-05-25T20:23:27.350" v="233" actId="26606"/>
          <ac:spMkLst>
            <pc:docMk/>
            <pc:sldMk cId="3119104297" sldId="257"/>
            <ac:spMk id="2" creationId="{3FB13CDE-B60E-4C5A-BBE4-F3E291FA06D6}"/>
          </ac:spMkLst>
        </pc:spChg>
        <pc:spChg chg="add del mod">
          <ac:chgData name="hiwa fuad" userId="25ee34f568887f8a" providerId="LiveId" clId="{44FCC1C5-0032-4E6D-9480-0CB0FA4F2EFA}" dt="2021-05-25T20:23:27.350" v="233" actId="26606"/>
          <ac:spMkLst>
            <pc:docMk/>
            <pc:sldMk cId="3119104297" sldId="257"/>
            <ac:spMk id="3" creationId="{5950AC66-395F-40D2-B21D-64E760DDE7DA}"/>
          </ac:spMkLst>
        </pc:spChg>
        <pc:spChg chg="add del">
          <ac:chgData name="hiwa fuad" userId="25ee34f568887f8a" providerId="LiveId" clId="{44FCC1C5-0032-4E6D-9480-0CB0FA4F2EFA}" dt="2021-05-25T20:23:19.349" v="222" actId="26606"/>
          <ac:spMkLst>
            <pc:docMk/>
            <pc:sldMk cId="3119104297" sldId="257"/>
            <ac:spMk id="8" creationId="{D038248A-211C-4EEC-8401-C761B929FB52}"/>
          </ac:spMkLst>
        </pc:spChg>
        <pc:spChg chg="add del">
          <ac:chgData name="hiwa fuad" userId="25ee34f568887f8a" providerId="LiveId" clId="{44FCC1C5-0032-4E6D-9480-0CB0FA4F2EFA}" dt="2021-05-25T20:23:19.349" v="222" actId="26606"/>
          <ac:spMkLst>
            <pc:docMk/>
            <pc:sldMk cId="3119104297" sldId="257"/>
            <ac:spMk id="10" creationId="{C30A849F-66D9-40C8-BEC8-35AFF8F4568F}"/>
          </ac:spMkLst>
        </pc:spChg>
        <pc:spChg chg="add">
          <ac:chgData name="hiwa fuad" userId="25ee34f568887f8a" providerId="LiveId" clId="{44FCC1C5-0032-4E6D-9480-0CB0FA4F2EFA}" dt="2021-05-25T20:23:27.350" v="233" actId="26606"/>
          <ac:spMkLst>
            <pc:docMk/>
            <pc:sldMk cId="3119104297" sldId="257"/>
            <ac:spMk id="14" creationId="{D3F51FEB-38FB-4F6C-9F7B-2F2AFAB65463}"/>
          </ac:spMkLst>
        </pc:spChg>
        <pc:spChg chg="add">
          <ac:chgData name="hiwa fuad" userId="25ee34f568887f8a" providerId="LiveId" clId="{44FCC1C5-0032-4E6D-9480-0CB0FA4F2EFA}" dt="2021-05-25T20:23:27.350" v="233" actId="26606"/>
          <ac:spMkLst>
            <pc:docMk/>
            <pc:sldMk cId="3119104297" sldId="257"/>
            <ac:spMk id="16" creationId="{1E547BA6-BAE0-43BB-A7CA-60F69CE252F0}"/>
          </ac:spMkLst>
        </pc:spChg>
        <pc:spChg chg="add del">
          <ac:chgData name="hiwa fuad" userId="25ee34f568887f8a" providerId="LiveId" clId="{44FCC1C5-0032-4E6D-9480-0CB0FA4F2EFA}" dt="2021-05-25T20:23:20.428" v="224" actId="26606"/>
          <ac:spMkLst>
            <pc:docMk/>
            <pc:sldMk cId="3119104297" sldId="257"/>
            <ac:spMk id="24" creationId="{FA3C7DEA-BCC2-4295-8850-147993296189}"/>
          </ac:spMkLst>
        </pc:spChg>
        <pc:spChg chg="add del">
          <ac:chgData name="hiwa fuad" userId="25ee34f568887f8a" providerId="LiveId" clId="{44FCC1C5-0032-4E6D-9480-0CB0FA4F2EFA}" dt="2021-05-25T20:23:20.428" v="224" actId="26606"/>
          <ac:spMkLst>
            <pc:docMk/>
            <pc:sldMk cId="3119104297" sldId="257"/>
            <ac:spMk id="25" creationId="{C289949D-B9F6-468A-86FE-2694DC5AE773}"/>
          </ac:spMkLst>
        </pc:spChg>
        <pc:spChg chg="add del">
          <ac:chgData name="hiwa fuad" userId="25ee34f568887f8a" providerId="LiveId" clId="{44FCC1C5-0032-4E6D-9480-0CB0FA4F2EFA}" dt="2021-05-25T20:23:22.004" v="226" actId="26606"/>
          <ac:spMkLst>
            <pc:docMk/>
            <pc:sldMk cId="3119104297" sldId="257"/>
            <ac:spMk id="32" creationId="{A8DB9CD9-59B1-4D73-BC4C-98796A48EF9B}"/>
          </ac:spMkLst>
        </pc:spChg>
        <pc:spChg chg="add del">
          <ac:chgData name="hiwa fuad" userId="25ee34f568887f8a" providerId="LiveId" clId="{44FCC1C5-0032-4E6D-9480-0CB0FA4F2EFA}" dt="2021-05-25T20:23:22.004" v="226" actId="26606"/>
          <ac:spMkLst>
            <pc:docMk/>
            <pc:sldMk cId="3119104297" sldId="257"/>
            <ac:spMk id="33" creationId="{8874A6A9-41FF-4E33-AFA8-F9F81436A59E}"/>
          </ac:spMkLst>
        </pc:spChg>
        <pc:spChg chg="add del">
          <ac:chgData name="hiwa fuad" userId="25ee34f568887f8a" providerId="LiveId" clId="{44FCC1C5-0032-4E6D-9480-0CB0FA4F2EFA}" dt="2021-05-25T20:23:23.844" v="228" actId="26606"/>
          <ac:spMkLst>
            <pc:docMk/>
            <pc:sldMk cId="3119104297" sldId="257"/>
            <ac:spMk id="37" creationId="{CF75AD06-DFC4-4B3A-8490-330823D081CF}"/>
          </ac:spMkLst>
        </pc:spChg>
        <pc:spChg chg="add del">
          <ac:chgData name="hiwa fuad" userId="25ee34f568887f8a" providerId="LiveId" clId="{44FCC1C5-0032-4E6D-9480-0CB0FA4F2EFA}" dt="2021-05-25T20:23:23.844" v="228" actId="26606"/>
          <ac:spMkLst>
            <pc:docMk/>
            <pc:sldMk cId="3119104297" sldId="257"/>
            <ac:spMk id="38" creationId="{FC587C93-0840-40DF-96D5-D1F2137E6449}"/>
          </ac:spMkLst>
        </pc:spChg>
        <pc:spChg chg="add del">
          <ac:chgData name="hiwa fuad" userId="25ee34f568887f8a" providerId="LiveId" clId="{44FCC1C5-0032-4E6D-9480-0CB0FA4F2EFA}" dt="2021-05-25T20:23:23.844" v="228" actId="26606"/>
          <ac:spMkLst>
            <pc:docMk/>
            <pc:sldMk cId="3119104297" sldId="257"/>
            <ac:spMk id="44" creationId="{5950AC66-395F-40D2-B21D-64E760DDE7DA}"/>
          </ac:spMkLst>
        </pc:spChg>
        <pc:spChg chg="add del">
          <ac:chgData name="hiwa fuad" userId="25ee34f568887f8a" providerId="LiveId" clId="{44FCC1C5-0032-4E6D-9480-0CB0FA4F2EFA}" dt="2021-05-25T20:23:25.826" v="230" actId="26606"/>
          <ac:spMkLst>
            <pc:docMk/>
            <pc:sldMk cId="3119104297" sldId="257"/>
            <ac:spMk id="48" creationId="{4BC99CB9-DDAD-44A2-8A1C-E3AF4E72DF5C}"/>
          </ac:spMkLst>
        </pc:spChg>
        <pc:spChg chg="add del">
          <ac:chgData name="hiwa fuad" userId="25ee34f568887f8a" providerId="LiveId" clId="{44FCC1C5-0032-4E6D-9480-0CB0FA4F2EFA}" dt="2021-05-25T20:23:25.826" v="230" actId="26606"/>
          <ac:spMkLst>
            <pc:docMk/>
            <pc:sldMk cId="3119104297" sldId="257"/>
            <ac:spMk id="49" creationId="{64053CBF-3932-45FF-8285-EE5146085F3A}"/>
          </ac:spMkLst>
        </pc:spChg>
        <pc:spChg chg="add del">
          <ac:chgData name="hiwa fuad" userId="25ee34f568887f8a" providerId="LiveId" clId="{44FCC1C5-0032-4E6D-9480-0CB0FA4F2EFA}" dt="2021-05-25T20:23:25.826" v="230" actId="26606"/>
          <ac:spMkLst>
            <pc:docMk/>
            <pc:sldMk cId="3119104297" sldId="257"/>
            <ac:spMk id="51" creationId="{5950AC66-395F-40D2-B21D-64E760DDE7DA}"/>
          </ac:spMkLst>
        </pc:spChg>
        <pc:spChg chg="add del">
          <ac:chgData name="hiwa fuad" userId="25ee34f568887f8a" providerId="LiveId" clId="{44FCC1C5-0032-4E6D-9480-0CB0FA4F2EFA}" dt="2021-05-25T20:23:27.325" v="232" actId="26606"/>
          <ac:spMkLst>
            <pc:docMk/>
            <pc:sldMk cId="3119104297" sldId="257"/>
            <ac:spMk id="57" creationId="{827B839B-9ADE-406B-8590-F1CAEDED45A1}"/>
          </ac:spMkLst>
        </pc:spChg>
        <pc:spChg chg="add del">
          <ac:chgData name="hiwa fuad" userId="25ee34f568887f8a" providerId="LiveId" clId="{44FCC1C5-0032-4E6D-9480-0CB0FA4F2EFA}" dt="2021-05-25T20:23:27.325" v="232" actId="26606"/>
          <ac:spMkLst>
            <pc:docMk/>
            <pc:sldMk cId="3119104297" sldId="257"/>
            <ac:spMk id="58" creationId="{CFE45BF0-46DB-408C-B5F7-7B11716805D4}"/>
          </ac:spMkLst>
        </pc:spChg>
        <pc:spChg chg="add del">
          <ac:chgData name="hiwa fuad" userId="25ee34f568887f8a" providerId="LiveId" clId="{44FCC1C5-0032-4E6D-9480-0CB0FA4F2EFA}" dt="2021-05-25T20:23:27.325" v="232" actId="26606"/>
          <ac:spMkLst>
            <pc:docMk/>
            <pc:sldMk cId="3119104297" sldId="257"/>
            <ac:spMk id="59" creationId="{2AEBC8F2-97B1-41B4-93F1-2D289E197FBA}"/>
          </ac:spMkLst>
        </pc:spChg>
        <pc:spChg chg="add del">
          <ac:chgData name="hiwa fuad" userId="25ee34f568887f8a" providerId="LiveId" clId="{44FCC1C5-0032-4E6D-9480-0CB0FA4F2EFA}" dt="2021-05-25T20:23:27.325" v="232" actId="26606"/>
          <ac:spMkLst>
            <pc:docMk/>
            <pc:sldMk cId="3119104297" sldId="257"/>
            <ac:spMk id="60" creationId="{472E3A19-F5D5-48FC-BB9C-48C2F68F598B}"/>
          </ac:spMkLst>
        </pc:spChg>
        <pc:spChg chg="add del">
          <ac:chgData name="hiwa fuad" userId="25ee34f568887f8a" providerId="LiveId" clId="{44FCC1C5-0032-4E6D-9480-0CB0FA4F2EFA}" dt="2021-05-25T20:23:27.325" v="232" actId="26606"/>
          <ac:spMkLst>
            <pc:docMk/>
            <pc:sldMk cId="3119104297" sldId="257"/>
            <ac:spMk id="61" creationId="{7A62E32F-BB65-43A8-8EB5-92346890E549}"/>
          </ac:spMkLst>
        </pc:spChg>
        <pc:spChg chg="add del">
          <ac:chgData name="hiwa fuad" userId="25ee34f568887f8a" providerId="LiveId" clId="{44FCC1C5-0032-4E6D-9480-0CB0FA4F2EFA}" dt="2021-05-25T20:23:27.325" v="232" actId="26606"/>
          <ac:spMkLst>
            <pc:docMk/>
            <pc:sldMk cId="3119104297" sldId="257"/>
            <ac:spMk id="62" creationId="{14E91B64-9FCC-451E-AFB4-A827D6329367}"/>
          </ac:spMkLst>
        </pc:spChg>
        <pc:spChg chg="add del">
          <ac:chgData name="hiwa fuad" userId="25ee34f568887f8a" providerId="LiveId" clId="{44FCC1C5-0032-4E6D-9480-0CB0FA4F2EFA}" dt="2021-05-25T20:23:27.325" v="232" actId="26606"/>
          <ac:spMkLst>
            <pc:docMk/>
            <pc:sldMk cId="3119104297" sldId="257"/>
            <ac:spMk id="63" creationId="{5950AC66-395F-40D2-B21D-64E760DDE7DA}"/>
          </ac:spMkLst>
        </pc:spChg>
        <pc:spChg chg="add">
          <ac:chgData name="hiwa fuad" userId="25ee34f568887f8a" providerId="LiveId" clId="{44FCC1C5-0032-4E6D-9480-0CB0FA4F2EFA}" dt="2021-05-25T20:23:27.350" v="233" actId="26606"/>
          <ac:spMkLst>
            <pc:docMk/>
            <pc:sldMk cId="3119104297" sldId="257"/>
            <ac:spMk id="65" creationId="{2B566528-1B12-4246-9431-5C2D7D081168}"/>
          </ac:spMkLst>
        </pc:spChg>
        <pc:spChg chg="add">
          <ac:chgData name="hiwa fuad" userId="25ee34f568887f8a" providerId="LiveId" clId="{44FCC1C5-0032-4E6D-9480-0CB0FA4F2EFA}" dt="2021-05-25T20:23:27.350" v="233" actId="26606"/>
          <ac:spMkLst>
            <pc:docMk/>
            <pc:sldMk cId="3119104297" sldId="257"/>
            <ac:spMk id="66" creationId="{5950AC66-395F-40D2-B21D-64E760DDE7DA}"/>
          </ac:spMkLst>
        </pc:spChg>
        <pc:spChg chg="add">
          <ac:chgData name="hiwa fuad" userId="25ee34f568887f8a" providerId="LiveId" clId="{44FCC1C5-0032-4E6D-9480-0CB0FA4F2EFA}" dt="2021-05-25T20:23:27.350" v="233" actId="26606"/>
          <ac:spMkLst>
            <pc:docMk/>
            <pc:sldMk cId="3119104297" sldId="257"/>
            <ac:spMk id="67" creationId="{2E80C965-DB6D-4F81-9E9E-B027384D0BD6}"/>
          </ac:spMkLst>
        </pc:spChg>
        <pc:spChg chg="add">
          <ac:chgData name="hiwa fuad" userId="25ee34f568887f8a" providerId="LiveId" clId="{44FCC1C5-0032-4E6D-9480-0CB0FA4F2EFA}" dt="2021-05-25T20:23:27.350" v="233" actId="26606"/>
          <ac:spMkLst>
            <pc:docMk/>
            <pc:sldMk cId="3119104297" sldId="257"/>
            <ac:spMk id="68" creationId="{A580F890-B085-4E95-96AA-55AEBEC5CE6E}"/>
          </ac:spMkLst>
        </pc:spChg>
        <pc:grpChg chg="add del">
          <ac:chgData name="hiwa fuad" userId="25ee34f568887f8a" providerId="LiveId" clId="{44FCC1C5-0032-4E6D-9480-0CB0FA4F2EFA}" dt="2021-05-25T20:23:19.349" v="222" actId="26606"/>
          <ac:grpSpMkLst>
            <pc:docMk/>
            <pc:sldMk cId="3119104297" sldId="257"/>
            <ac:grpSpMk id="12" creationId="{04542298-A2B1-480F-A11C-A40EDD19B857}"/>
          </ac:grpSpMkLst>
        </pc:grpChg>
        <pc:grpChg chg="add del">
          <ac:chgData name="hiwa fuad" userId="25ee34f568887f8a" providerId="LiveId" clId="{44FCC1C5-0032-4E6D-9480-0CB0FA4F2EFA}" dt="2021-05-25T20:23:19.349" v="222" actId="26606"/>
          <ac:grpSpMkLst>
            <pc:docMk/>
            <pc:sldMk cId="3119104297" sldId="257"/>
            <ac:grpSpMk id="18" creationId="{2A5C9C35-2375-49EB-B99C-17C87D42FE7C}"/>
          </ac:grpSpMkLst>
        </pc:grpChg>
        <pc:grpChg chg="add del">
          <ac:chgData name="hiwa fuad" userId="25ee34f568887f8a" providerId="LiveId" clId="{44FCC1C5-0032-4E6D-9480-0CB0FA4F2EFA}" dt="2021-05-25T20:23:20.428" v="224" actId="26606"/>
          <ac:grpSpMkLst>
            <pc:docMk/>
            <pc:sldMk cId="3119104297" sldId="257"/>
            <ac:grpSpMk id="26" creationId="{E4DF0958-0C87-4C28-9554-2FADC788C2B1}"/>
          </ac:grpSpMkLst>
        </pc:grpChg>
        <pc:grpChg chg="add del">
          <ac:chgData name="hiwa fuad" userId="25ee34f568887f8a" providerId="LiveId" clId="{44FCC1C5-0032-4E6D-9480-0CB0FA4F2EFA}" dt="2021-05-25T20:23:22.004" v="226" actId="26606"/>
          <ac:grpSpMkLst>
            <pc:docMk/>
            <pc:sldMk cId="3119104297" sldId="257"/>
            <ac:grpSpMk id="34" creationId="{721D730E-1F97-4071-B143-B05E6D2599BC}"/>
          </ac:grpSpMkLst>
        </pc:grpChg>
        <pc:grpChg chg="add del">
          <ac:chgData name="hiwa fuad" userId="25ee34f568887f8a" providerId="LiveId" clId="{44FCC1C5-0032-4E6D-9480-0CB0FA4F2EFA}" dt="2021-05-25T20:23:23.844" v="228" actId="26606"/>
          <ac:grpSpMkLst>
            <pc:docMk/>
            <pc:sldMk cId="3119104297" sldId="257"/>
            <ac:grpSpMk id="39" creationId="{5E02D55A-F529-4B19-BAF9-F63240A7B490}"/>
          </ac:grpSpMkLst>
        </pc:grpChg>
        <pc:grpChg chg="add del">
          <ac:chgData name="hiwa fuad" userId="25ee34f568887f8a" providerId="LiveId" clId="{44FCC1C5-0032-4E6D-9480-0CB0FA4F2EFA}" dt="2021-05-25T20:23:23.844" v="228" actId="26606"/>
          <ac:grpSpMkLst>
            <pc:docMk/>
            <pc:sldMk cId="3119104297" sldId="257"/>
            <ac:grpSpMk id="45" creationId="{47A3A52F-BCB3-444D-9372-EE018B135C49}"/>
          </ac:grpSpMkLst>
        </pc:grpChg>
        <pc:grpChg chg="add del">
          <ac:chgData name="hiwa fuad" userId="25ee34f568887f8a" providerId="LiveId" clId="{44FCC1C5-0032-4E6D-9480-0CB0FA4F2EFA}" dt="2021-05-25T20:23:25.826" v="230" actId="26606"/>
          <ac:grpSpMkLst>
            <pc:docMk/>
            <pc:sldMk cId="3119104297" sldId="257"/>
            <ac:grpSpMk id="50" creationId="{2E751C04-BEA6-446B-A678-9C74819EBD4C}"/>
          </ac:grpSpMkLst>
        </pc:grpChg>
        <pc:grpChg chg="add del">
          <ac:chgData name="hiwa fuad" userId="25ee34f568887f8a" providerId="LiveId" clId="{44FCC1C5-0032-4E6D-9480-0CB0FA4F2EFA}" dt="2021-05-25T20:23:25.826" v="230" actId="26606"/>
          <ac:grpSpMkLst>
            <pc:docMk/>
            <pc:sldMk cId="3119104297" sldId="257"/>
            <ac:grpSpMk id="52" creationId="{B63ACBA3-DEFD-4C6D-BBA0-64468FA99C2D}"/>
          </ac:grpSpMkLst>
        </pc:grpChg>
      </pc:sldChg>
      <pc:sldChg chg="new del">
        <pc:chgData name="hiwa fuad" userId="25ee34f568887f8a" providerId="LiveId" clId="{44FCC1C5-0032-4E6D-9480-0CB0FA4F2EFA}" dt="2021-05-25T20:15:02.018" v="130" actId="47"/>
        <pc:sldMkLst>
          <pc:docMk/>
          <pc:sldMk cId="3177361008" sldId="257"/>
        </pc:sldMkLst>
      </pc:sldChg>
      <pc:sldChg chg="new del">
        <pc:chgData name="hiwa fuad" userId="25ee34f568887f8a" providerId="LiveId" clId="{44FCC1C5-0032-4E6D-9480-0CB0FA4F2EFA}" dt="2021-05-25T20:15:00.190" v="129" actId="47"/>
        <pc:sldMkLst>
          <pc:docMk/>
          <pc:sldMk cId="77933712" sldId="258"/>
        </pc:sldMkLst>
      </pc:sldChg>
      <pc:sldChg chg="new setBg">
        <pc:chgData name="hiwa fuad" userId="25ee34f568887f8a" providerId="LiveId" clId="{44FCC1C5-0032-4E6D-9480-0CB0FA4F2EFA}" dt="2021-05-25T20:26:41.802" v="284"/>
        <pc:sldMkLst>
          <pc:docMk/>
          <pc:sldMk cId="1662541499" sldId="258"/>
        </pc:sldMkLst>
      </pc:sldChg>
      <pc:sldChg chg="new">
        <pc:chgData name="hiwa fuad" userId="25ee34f568887f8a" providerId="LiveId" clId="{44FCC1C5-0032-4E6D-9480-0CB0FA4F2EFA}" dt="2021-05-25T20:26:45.411" v="285" actId="680"/>
        <pc:sldMkLst>
          <pc:docMk/>
          <pc:sldMk cId="4269766814" sldId="259"/>
        </pc:sldMkLst>
      </pc:sldChg>
      <pc:sldMasterChg chg="setBg modSldLayout">
        <pc:chgData name="hiwa fuad" userId="25ee34f568887f8a" providerId="LiveId" clId="{44FCC1C5-0032-4E6D-9480-0CB0FA4F2EFA}" dt="2021-05-25T20:26:41.802" v="284"/>
        <pc:sldMasterMkLst>
          <pc:docMk/>
          <pc:sldMasterMk cId="2697855104" sldId="2147483648"/>
        </pc:sldMasterMkLst>
        <pc:sldLayoutChg chg="setBg">
          <pc:chgData name="hiwa fuad" userId="25ee34f568887f8a" providerId="LiveId" clId="{44FCC1C5-0032-4E6D-9480-0CB0FA4F2EFA}" dt="2021-05-25T20:26:41.802" v="284"/>
          <pc:sldLayoutMkLst>
            <pc:docMk/>
            <pc:sldMasterMk cId="2697855104" sldId="2147483648"/>
            <pc:sldLayoutMk cId="1145407080" sldId="2147483649"/>
          </pc:sldLayoutMkLst>
        </pc:sldLayoutChg>
        <pc:sldLayoutChg chg="setBg">
          <pc:chgData name="hiwa fuad" userId="25ee34f568887f8a" providerId="LiveId" clId="{44FCC1C5-0032-4E6D-9480-0CB0FA4F2EFA}" dt="2021-05-25T20:26:41.802" v="284"/>
          <pc:sldLayoutMkLst>
            <pc:docMk/>
            <pc:sldMasterMk cId="2697855104" sldId="2147483648"/>
            <pc:sldLayoutMk cId="2790558520" sldId="2147483650"/>
          </pc:sldLayoutMkLst>
        </pc:sldLayoutChg>
        <pc:sldLayoutChg chg="setBg">
          <pc:chgData name="hiwa fuad" userId="25ee34f568887f8a" providerId="LiveId" clId="{44FCC1C5-0032-4E6D-9480-0CB0FA4F2EFA}" dt="2021-05-25T20:26:41.802" v="284"/>
          <pc:sldLayoutMkLst>
            <pc:docMk/>
            <pc:sldMasterMk cId="2697855104" sldId="2147483648"/>
            <pc:sldLayoutMk cId="2661046021" sldId="2147483651"/>
          </pc:sldLayoutMkLst>
        </pc:sldLayoutChg>
        <pc:sldLayoutChg chg="setBg">
          <pc:chgData name="hiwa fuad" userId="25ee34f568887f8a" providerId="LiveId" clId="{44FCC1C5-0032-4E6D-9480-0CB0FA4F2EFA}" dt="2021-05-25T20:26:41.802" v="284"/>
          <pc:sldLayoutMkLst>
            <pc:docMk/>
            <pc:sldMasterMk cId="2697855104" sldId="2147483648"/>
            <pc:sldLayoutMk cId="3364709035" sldId="2147483652"/>
          </pc:sldLayoutMkLst>
        </pc:sldLayoutChg>
        <pc:sldLayoutChg chg="setBg">
          <pc:chgData name="hiwa fuad" userId="25ee34f568887f8a" providerId="LiveId" clId="{44FCC1C5-0032-4E6D-9480-0CB0FA4F2EFA}" dt="2021-05-25T20:26:41.802" v="284"/>
          <pc:sldLayoutMkLst>
            <pc:docMk/>
            <pc:sldMasterMk cId="2697855104" sldId="2147483648"/>
            <pc:sldLayoutMk cId="2746509492" sldId="2147483653"/>
          </pc:sldLayoutMkLst>
        </pc:sldLayoutChg>
        <pc:sldLayoutChg chg="setBg">
          <pc:chgData name="hiwa fuad" userId="25ee34f568887f8a" providerId="LiveId" clId="{44FCC1C5-0032-4E6D-9480-0CB0FA4F2EFA}" dt="2021-05-25T20:26:41.802" v="284"/>
          <pc:sldLayoutMkLst>
            <pc:docMk/>
            <pc:sldMasterMk cId="2697855104" sldId="2147483648"/>
            <pc:sldLayoutMk cId="4047253472" sldId="2147483654"/>
          </pc:sldLayoutMkLst>
        </pc:sldLayoutChg>
        <pc:sldLayoutChg chg="setBg">
          <pc:chgData name="hiwa fuad" userId="25ee34f568887f8a" providerId="LiveId" clId="{44FCC1C5-0032-4E6D-9480-0CB0FA4F2EFA}" dt="2021-05-25T20:26:41.802" v="284"/>
          <pc:sldLayoutMkLst>
            <pc:docMk/>
            <pc:sldMasterMk cId="2697855104" sldId="2147483648"/>
            <pc:sldLayoutMk cId="3164758247" sldId="2147483655"/>
          </pc:sldLayoutMkLst>
        </pc:sldLayoutChg>
        <pc:sldLayoutChg chg="setBg">
          <pc:chgData name="hiwa fuad" userId="25ee34f568887f8a" providerId="LiveId" clId="{44FCC1C5-0032-4E6D-9480-0CB0FA4F2EFA}" dt="2021-05-25T20:26:41.802" v="284"/>
          <pc:sldLayoutMkLst>
            <pc:docMk/>
            <pc:sldMasterMk cId="2697855104" sldId="2147483648"/>
            <pc:sldLayoutMk cId="2833948619" sldId="2147483656"/>
          </pc:sldLayoutMkLst>
        </pc:sldLayoutChg>
        <pc:sldLayoutChg chg="setBg">
          <pc:chgData name="hiwa fuad" userId="25ee34f568887f8a" providerId="LiveId" clId="{44FCC1C5-0032-4E6D-9480-0CB0FA4F2EFA}" dt="2021-05-25T20:26:41.802" v="284"/>
          <pc:sldLayoutMkLst>
            <pc:docMk/>
            <pc:sldMasterMk cId="2697855104" sldId="2147483648"/>
            <pc:sldLayoutMk cId="456934612" sldId="2147483657"/>
          </pc:sldLayoutMkLst>
        </pc:sldLayoutChg>
        <pc:sldLayoutChg chg="setBg">
          <pc:chgData name="hiwa fuad" userId="25ee34f568887f8a" providerId="LiveId" clId="{44FCC1C5-0032-4E6D-9480-0CB0FA4F2EFA}" dt="2021-05-25T20:26:41.802" v="284"/>
          <pc:sldLayoutMkLst>
            <pc:docMk/>
            <pc:sldMasterMk cId="2697855104" sldId="2147483648"/>
            <pc:sldLayoutMk cId="970857746" sldId="2147483658"/>
          </pc:sldLayoutMkLst>
        </pc:sldLayoutChg>
        <pc:sldLayoutChg chg="setBg">
          <pc:chgData name="hiwa fuad" userId="25ee34f568887f8a" providerId="LiveId" clId="{44FCC1C5-0032-4E6D-9480-0CB0FA4F2EFA}" dt="2021-05-25T20:26:41.802" v="284"/>
          <pc:sldLayoutMkLst>
            <pc:docMk/>
            <pc:sldMasterMk cId="2697855104" sldId="2147483648"/>
            <pc:sldLayoutMk cId="860494819" sldId="2147483659"/>
          </pc:sldLayoutMkLst>
        </pc:sldLayoutChg>
      </pc:sldMasterChg>
    </pc:docChg>
  </pc:docChgLst>
  <pc:docChgLst>
    <pc:chgData name="Hiwa Fuad" userId="94e6feb7-ee83-4a2a-bbfc-0dbcb086ef68" providerId="ADAL" clId="{2BE4B07D-C52A-41B9-B4A3-38C17F4ABC5B}"/>
    <pc:docChg chg="undo custSel modSld addMainMaster delMainMaster modMainMaster">
      <pc:chgData name="Hiwa Fuad" userId="94e6feb7-ee83-4a2a-bbfc-0dbcb086ef68" providerId="ADAL" clId="{2BE4B07D-C52A-41B9-B4A3-38C17F4ABC5B}" dt="2022-04-10T10:09:25.288" v="61" actId="692"/>
      <pc:docMkLst>
        <pc:docMk/>
      </pc:docMkLst>
      <pc:sldChg chg="addSp delSp modSp mod delDesignElem">
        <pc:chgData name="Hiwa Fuad" userId="94e6feb7-ee83-4a2a-bbfc-0dbcb086ef68" providerId="ADAL" clId="{2BE4B07D-C52A-41B9-B4A3-38C17F4ABC5B}" dt="2022-04-10T10:03:47.347" v="12"/>
        <pc:sldMkLst>
          <pc:docMk/>
          <pc:sldMk cId="3199588868" sldId="256"/>
        </pc:sldMkLst>
        <pc:spChg chg="del">
          <ac:chgData name="Hiwa Fuad" userId="94e6feb7-ee83-4a2a-bbfc-0dbcb086ef68" providerId="ADAL" clId="{2BE4B07D-C52A-41B9-B4A3-38C17F4ABC5B}" dt="2022-04-10T10:03:47.347" v="12"/>
          <ac:spMkLst>
            <pc:docMk/>
            <pc:sldMk cId="3199588868" sldId="256"/>
            <ac:spMk id="10" creationId="{23D09407-53BC-485E-B4CE-BC5E4FC4B25B}"/>
          </ac:spMkLst>
        </pc:spChg>
        <pc:spChg chg="del">
          <ac:chgData name="Hiwa Fuad" userId="94e6feb7-ee83-4a2a-bbfc-0dbcb086ef68" providerId="ADAL" clId="{2BE4B07D-C52A-41B9-B4A3-38C17F4ABC5B}" dt="2022-04-10T10:03:47.347" v="12"/>
          <ac:spMkLst>
            <pc:docMk/>
            <pc:sldMk cId="3199588868" sldId="256"/>
            <ac:spMk id="12" creationId="{921DB988-49FC-4608-B0A2-E2F3A4019041}"/>
          </ac:spMkLst>
        </pc:spChg>
        <pc:grpChg chg="del">
          <ac:chgData name="Hiwa Fuad" userId="94e6feb7-ee83-4a2a-bbfc-0dbcb086ef68" providerId="ADAL" clId="{2BE4B07D-C52A-41B9-B4A3-38C17F4ABC5B}" dt="2022-04-10T10:03:47.347" v="12"/>
          <ac:grpSpMkLst>
            <pc:docMk/>
            <pc:sldMk cId="3199588868" sldId="256"/>
            <ac:grpSpMk id="14" creationId="{E9B930FD-8671-4C4C-ADCF-73AC1D0CD417}"/>
          </ac:grpSpMkLst>
        </pc:grpChg>
        <pc:grpChg chg="del">
          <ac:chgData name="Hiwa Fuad" userId="94e6feb7-ee83-4a2a-bbfc-0dbcb086ef68" providerId="ADAL" clId="{2BE4B07D-C52A-41B9-B4A3-38C17F4ABC5B}" dt="2022-04-10T10:03:47.347" v="12"/>
          <ac:grpSpMkLst>
            <pc:docMk/>
            <pc:sldMk cId="3199588868" sldId="256"/>
            <ac:grpSpMk id="20" creationId="{383C2651-AE0C-4AE4-8725-E2F9414FE219}"/>
          </ac:grpSpMkLst>
        </pc:grpChg>
        <pc:picChg chg="del">
          <ac:chgData name="Hiwa Fuad" userId="94e6feb7-ee83-4a2a-bbfc-0dbcb086ef68" providerId="ADAL" clId="{2BE4B07D-C52A-41B9-B4A3-38C17F4ABC5B}" dt="2022-04-10T09:55:20.472" v="1" actId="478"/>
          <ac:picMkLst>
            <pc:docMk/>
            <pc:sldMk cId="3199588868" sldId="256"/>
            <ac:picMk id="5" creationId="{9C9DC2C1-E6F3-4D3D-A833-8BC8AC8D7A48}"/>
          </ac:picMkLst>
        </pc:picChg>
        <pc:picChg chg="add mod">
          <ac:chgData name="Hiwa Fuad" userId="94e6feb7-ee83-4a2a-bbfc-0dbcb086ef68" providerId="ADAL" clId="{2BE4B07D-C52A-41B9-B4A3-38C17F4ABC5B}" dt="2022-04-10T09:55:34.808" v="8" actId="1076"/>
          <ac:picMkLst>
            <pc:docMk/>
            <pc:sldMk cId="3199588868" sldId="256"/>
            <ac:picMk id="6" creationId="{51FD8EE8-A1C3-448D-B916-0F694D6F2E0F}"/>
          </ac:picMkLst>
        </pc:picChg>
        <pc:picChg chg="mod">
          <ac:chgData name="Hiwa Fuad" userId="94e6feb7-ee83-4a2a-bbfc-0dbcb086ef68" providerId="ADAL" clId="{2BE4B07D-C52A-41B9-B4A3-38C17F4ABC5B}" dt="2022-04-10T10:00:19.889" v="10" actId="1362"/>
          <ac:picMkLst>
            <pc:docMk/>
            <pc:sldMk cId="3199588868" sldId="256"/>
            <ac:picMk id="7" creationId="{32641FF3-B237-4BC2-B1EE-A2133DECCB05}"/>
          </ac:picMkLst>
        </pc:picChg>
      </pc:sldChg>
      <pc:sldChg chg="modSp setBg">
        <pc:chgData name="Hiwa Fuad" userId="94e6feb7-ee83-4a2a-bbfc-0dbcb086ef68" providerId="ADAL" clId="{2BE4B07D-C52A-41B9-B4A3-38C17F4ABC5B}" dt="2022-04-10T10:08:30.633" v="51"/>
        <pc:sldMkLst>
          <pc:docMk/>
          <pc:sldMk cId="1655949484" sldId="257"/>
        </pc:sldMkLst>
        <pc:spChg chg="mod">
          <ac:chgData name="Hiwa Fuad" userId="94e6feb7-ee83-4a2a-bbfc-0dbcb086ef68" providerId="ADAL" clId="{2BE4B07D-C52A-41B9-B4A3-38C17F4ABC5B}" dt="2022-04-10T10:04:02.926" v="17"/>
          <ac:spMkLst>
            <pc:docMk/>
            <pc:sldMk cId="1655949484" sldId="257"/>
            <ac:spMk id="2" creationId="{FB07AF03-4490-4FD0-AC9A-CFA8504247B9}"/>
          </ac:spMkLst>
        </pc:spChg>
        <pc:spChg chg="mod">
          <ac:chgData name="Hiwa Fuad" userId="94e6feb7-ee83-4a2a-bbfc-0dbcb086ef68" providerId="ADAL" clId="{2BE4B07D-C52A-41B9-B4A3-38C17F4ABC5B}" dt="2022-04-10T10:04:02.926" v="17"/>
          <ac:spMkLst>
            <pc:docMk/>
            <pc:sldMk cId="1655949484" sldId="257"/>
            <ac:spMk id="3" creationId="{23A1733A-4F15-4135-8721-DF98D5DD0C95}"/>
          </ac:spMkLst>
        </pc:spChg>
      </pc:sldChg>
      <pc:sldChg chg="modSp setBg">
        <pc:chgData name="Hiwa Fuad" userId="94e6feb7-ee83-4a2a-bbfc-0dbcb086ef68" providerId="ADAL" clId="{2BE4B07D-C52A-41B9-B4A3-38C17F4ABC5B}" dt="2022-04-10T10:08:09.497" v="49"/>
        <pc:sldMkLst>
          <pc:docMk/>
          <pc:sldMk cId="1662541499" sldId="258"/>
        </pc:sldMkLst>
        <pc:spChg chg="mod">
          <ac:chgData name="Hiwa Fuad" userId="94e6feb7-ee83-4a2a-bbfc-0dbcb086ef68" providerId="ADAL" clId="{2BE4B07D-C52A-41B9-B4A3-38C17F4ABC5B}" dt="2022-04-10T10:04:02.926" v="17"/>
          <ac:spMkLst>
            <pc:docMk/>
            <pc:sldMk cId="1662541499" sldId="258"/>
            <ac:spMk id="2" creationId="{BAF30E5A-1041-4C87-9F3E-EE8CF5E5FF83}"/>
          </ac:spMkLst>
        </pc:spChg>
        <pc:spChg chg="mod">
          <ac:chgData name="Hiwa Fuad" userId="94e6feb7-ee83-4a2a-bbfc-0dbcb086ef68" providerId="ADAL" clId="{2BE4B07D-C52A-41B9-B4A3-38C17F4ABC5B}" dt="2022-04-10T10:04:02.926" v="17"/>
          <ac:spMkLst>
            <pc:docMk/>
            <pc:sldMk cId="1662541499" sldId="258"/>
            <ac:spMk id="3" creationId="{9E3ABCDE-7B2C-42FF-A6C9-206C5E993E04}"/>
          </ac:spMkLst>
        </pc:spChg>
      </pc:sldChg>
      <pc:sldChg chg="modSp mod setBg">
        <pc:chgData name="Hiwa Fuad" userId="94e6feb7-ee83-4a2a-bbfc-0dbcb086ef68" providerId="ADAL" clId="{2BE4B07D-C52A-41B9-B4A3-38C17F4ABC5B}" dt="2022-04-10T10:09:25.288" v="61" actId="692"/>
        <pc:sldMkLst>
          <pc:docMk/>
          <pc:sldMk cId="4269766814" sldId="259"/>
        </pc:sldMkLst>
        <pc:spChg chg="mod">
          <ac:chgData name="Hiwa Fuad" userId="94e6feb7-ee83-4a2a-bbfc-0dbcb086ef68" providerId="ADAL" clId="{2BE4B07D-C52A-41B9-B4A3-38C17F4ABC5B}" dt="2022-04-10T10:04:02.926" v="17"/>
          <ac:spMkLst>
            <pc:docMk/>
            <pc:sldMk cId="4269766814" sldId="259"/>
            <ac:spMk id="2" creationId="{2A451CD6-9180-48A5-AD56-1E9AA8F0780F}"/>
          </ac:spMkLst>
        </pc:spChg>
        <pc:spChg chg="mod">
          <ac:chgData name="Hiwa Fuad" userId="94e6feb7-ee83-4a2a-bbfc-0dbcb086ef68" providerId="ADAL" clId="{2BE4B07D-C52A-41B9-B4A3-38C17F4ABC5B}" dt="2022-04-10T10:09:25.288" v="61" actId="692"/>
          <ac:spMkLst>
            <pc:docMk/>
            <pc:sldMk cId="4269766814" sldId="259"/>
            <ac:spMk id="3" creationId="{2453C4E2-E198-4CEF-9920-3E37A64A2D21}"/>
          </ac:spMkLst>
        </pc:spChg>
      </pc:sldChg>
      <pc:sldMasterChg chg="addSldLayout delSldLayout modSldLayout sldLayoutOrd">
        <pc:chgData name="Hiwa Fuad" userId="94e6feb7-ee83-4a2a-bbfc-0dbcb086ef68" providerId="ADAL" clId="{2BE4B07D-C52A-41B9-B4A3-38C17F4ABC5B}" dt="2022-04-10T10:07:18.016" v="45" actId="20578"/>
        <pc:sldMasterMkLst>
          <pc:docMk/>
          <pc:sldMasterMk cId="4272269449" sldId="2147483660"/>
        </pc:sldMasterMkLst>
        <pc:sldLayoutChg chg="ord">
          <pc:chgData name="Hiwa Fuad" userId="94e6feb7-ee83-4a2a-bbfc-0dbcb086ef68" providerId="ADAL" clId="{2BE4B07D-C52A-41B9-B4A3-38C17F4ABC5B}" dt="2022-04-10T10:07:18.016" v="45" actId="20578"/>
          <pc:sldLayoutMkLst>
            <pc:docMk/>
            <pc:sldMasterMk cId="4272269449" sldId="2147483660"/>
            <pc:sldLayoutMk cId="3430031762" sldId="2147483661"/>
          </pc:sldLayoutMkLst>
        </pc:sldLayoutChg>
        <pc:sldLayoutChg chg="del">
          <pc:chgData name="Hiwa Fuad" userId="94e6feb7-ee83-4a2a-bbfc-0dbcb086ef68" providerId="ADAL" clId="{2BE4B07D-C52A-41B9-B4A3-38C17F4ABC5B}" dt="2022-04-10T10:05:05.227" v="43" actId="2696"/>
          <pc:sldLayoutMkLst>
            <pc:docMk/>
            <pc:sldMasterMk cId="4272269449" sldId="2147483660"/>
            <pc:sldLayoutMk cId="2458394484" sldId="2147483663"/>
          </pc:sldLayoutMkLst>
        </pc:sldLayoutChg>
        <pc:sldLayoutChg chg="del">
          <pc:chgData name="Hiwa Fuad" userId="94e6feb7-ee83-4a2a-bbfc-0dbcb086ef68" providerId="ADAL" clId="{2BE4B07D-C52A-41B9-B4A3-38C17F4ABC5B}" dt="2022-04-10T10:05:04.236" v="42" actId="2696"/>
          <pc:sldLayoutMkLst>
            <pc:docMk/>
            <pc:sldMasterMk cId="4272269449" sldId="2147483660"/>
            <pc:sldLayoutMk cId="2547850044" sldId="2147483664"/>
          </pc:sldLayoutMkLst>
        </pc:sldLayoutChg>
        <pc:sldLayoutChg chg="del">
          <pc:chgData name="Hiwa Fuad" userId="94e6feb7-ee83-4a2a-bbfc-0dbcb086ef68" providerId="ADAL" clId="{2BE4B07D-C52A-41B9-B4A3-38C17F4ABC5B}" dt="2022-04-10T10:05:03.754" v="41" actId="2696"/>
          <pc:sldLayoutMkLst>
            <pc:docMk/>
            <pc:sldMasterMk cId="4272269449" sldId="2147483660"/>
            <pc:sldLayoutMk cId="2547747957" sldId="2147483665"/>
          </pc:sldLayoutMkLst>
        </pc:sldLayoutChg>
        <pc:sldLayoutChg chg="del">
          <pc:chgData name="Hiwa Fuad" userId="94e6feb7-ee83-4a2a-bbfc-0dbcb086ef68" providerId="ADAL" clId="{2BE4B07D-C52A-41B9-B4A3-38C17F4ABC5B}" dt="2022-04-10T10:05:03.061" v="40" actId="2696"/>
          <pc:sldLayoutMkLst>
            <pc:docMk/>
            <pc:sldMasterMk cId="4272269449" sldId="2147483660"/>
            <pc:sldLayoutMk cId="2194035267" sldId="2147483666"/>
          </pc:sldLayoutMkLst>
        </pc:sldLayoutChg>
        <pc:sldLayoutChg chg="del">
          <pc:chgData name="Hiwa Fuad" userId="94e6feb7-ee83-4a2a-bbfc-0dbcb086ef68" providerId="ADAL" clId="{2BE4B07D-C52A-41B9-B4A3-38C17F4ABC5B}" dt="2022-04-10T10:05:01.917" v="39" actId="2696"/>
          <pc:sldLayoutMkLst>
            <pc:docMk/>
            <pc:sldMasterMk cId="4272269449" sldId="2147483660"/>
            <pc:sldLayoutMk cId="748335800" sldId="2147483667"/>
          </pc:sldLayoutMkLst>
        </pc:sldLayoutChg>
        <pc:sldLayoutChg chg="del">
          <pc:chgData name="Hiwa Fuad" userId="94e6feb7-ee83-4a2a-bbfc-0dbcb086ef68" providerId="ADAL" clId="{2BE4B07D-C52A-41B9-B4A3-38C17F4ABC5B}" dt="2022-04-10T10:05:00.595" v="38" actId="2696"/>
          <pc:sldLayoutMkLst>
            <pc:docMk/>
            <pc:sldMasterMk cId="4272269449" sldId="2147483660"/>
            <pc:sldLayoutMk cId="3693797726" sldId="2147483668"/>
          </pc:sldLayoutMkLst>
        </pc:sldLayoutChg>
        <pc:sldLayoutChg chg="del">
          <pc:chgData name="Hiwa Fuad" userId="94e6feb7-ee83-4a2a-bbfc-0dbcb086ef68" providerId="ADAL" clId="{2BE4B07D-C52A-41B9-B4A3-38C17F4ABC5B}" dt="2022-04-10T10:04:59.145" v="37" actId="2696"/>
          <pc:sldLayoutMkLst>
            <pc:docMk/>
            <pc:sldMasterMk cId="4272269449" sldId="2147483660"/>
            <pc:sldLayoutMk cId="2713193645" sldId="2147483669"/>
          </pc:sldLayoutMkLst>
        </pc:sldLayoutChg>
        <pc:sldLayoutChg chg="del">
          <pc:chgData name="Hiwa Fuad" userId="94e6feb7-ee83-4a2a-bbfc-0dbcb086ef68" providerId="ADAL" clId="{2BE4B07D-C52A-41B9-B4A3-38C17F4ABC5B}" dt="2022-04-10T10:04:58.711" v="36" actId="2696"/>
          <pc:sldLayoutMkLst>
            <pc:docMk/>
            <pc:sldMasterMk cId="4272269449" sldId="2147483660"/>
            <pc:sldLayoutMk cId="1690985400" sldId="2147483670"/>
          </pc:sldLayoutMkLst>
        </pc:sldLayoutChg>
        <pc:sldLayoutChg chg="del">
          <pc:chgData name="Hiwa Fuad" userId="94e6feb7-ee83-4a2a-bbfc-0dbcb086ef68" providerId="ADAL" clId="{2BE4B07D-C52A-41B9-B4A3-38C17F4ABC5B}" dt="2022-04-10T10:04:58.180" v="35" actId="2696"/>
          <pc:sldLayoutMkLst>
            <pc:docMk/>
            <pc:sldMasterMk cId="4272269449" sldId="2147483660"/>
            <pc:sldLayoutMk cId="535001787" sldId="2147483671"/>
          </pc:sldLayoutMkLst>
        </pc:sldLayoutChg>
        <pc:sldLayoutChg chg="new del mod">
          <pc:chgData name="Hiwa Fuad" userId="94e6feb7-ee83-4a2a-bbfc-0dbcb086ef68" providerId="ADAL" clId="{2BE4B07D-C52A-41B9-B4A3-38C17F4ABC5B}" dt="2022-04-10T10:04:57.764" v="34" actId="2696"/>
          <pc:sldLayoutMkLst>
            <pc:docMk/>
            <pc:sldMasterMk cId="4272269449" sldId="2147483660"/>
            <pc:sldLayoutMk cId="4147569188" sldId="2147483672"/>
          </pc:sldLayoutMkLst>
        </pc:sldLayoutChg>
        <pc:sldLayoutChg chg="new del mod">
          <pc:chgData name="Hiwa Fuad" userId="94e6feb7-ee83-4a2a-bbfc-0dbcb086ef68" providerId="ADAL" clId="{2BE4B07D-C52A-41B9-B4A3-38C17F4ABC5B}" dt="2022-04-10T10:04:57.315" v="33" actId="2696"/>
          <pc:sldLayoutMkLst>
            <pc:docMk/>
            <pc:sldMasterMk cId="4272269449" sldId="2147483660"/>
            <pc:sldLayoutMk cId="1185108329" sldId="2147483673"/>
          </pc:sldLayoutMkLst>
        </pc:sldLayoutChg>
      </pc:sldMasterChg>
      <pc:sldMasterChg chg="new del mod addSldLayout delSldLayout">
        <pc:chgData name="Hiwa Fuad" userId="94e6feb7-ee83-4a2a-bbfc-0dbcb086ef68" providerId="ADAL" clId="{2BE4B07D-C52A-41B9-B4A3-38C17F4ABC5B}" dt="2022-04-10T10:04:52.772" v="32" actId="2696"/>
        <pc:sldMasterMkLst>
          <pc:docMk/>
          <pc:sldMasterMk cId="4003748728" sldId="2147483674"/>
        </pc:sldMasterMkLst>
        <pc:sldLayoutChg chg="new del replId">
          <pc:chgData name="Hiwa Fuad" userId="94e6feb7-ee83-4a2a-bbfc-0dbcb086ef68" providerId="ADAL" clId="{2BE4B07D-C52A-41B9-B4A3-38C17F4ABC5B}" dt="2022-04-10T10:04:50.389" v="31" actId="2696"/>
          <pc:sldLayoutMkLst>
            <pc:docMk/>
            <pc:sldMasterMk cId="4003748728" sldId="2147483674"/>
            <pc:sldLayoutMk cId="3277173618" sldId="2147483675"/>
          </pc:sldLayoutMkLst>
        </pc:sldLayoutChg>
        <pc:sldLayoutChg chg="new del replId">
          <pc:chgData name="Hiwa Fuad" userId="94e6feb7-ee83-4a2a-bbfc-0dbcb086ef68" providerId="ADAL" clId="{2BE4B07D-C52A-41B9-B4A3-38C17F4ABC5B}" dt="2022-04-10T10:04:50.035" v="30" actId="2696"/>
          <pc:sldLayoutMkLst>
            <pc:docMk/>
            <pc:sldMasterMk cId="4003748728" sldId="2147483674"/>
            <pc:sldLayoutMk cId="1342328562" sldId="2147483676"/>
          </pc:sldLayoutMkLst>
        </pc:sldLayoutChg>
        <pc:sldLayoutChg chg="new del replId">
          <pc:chgData name="Hiwa Fuad" userId="94e6feb7-ee83-4a2a-bbfc-0dbcb086ef68" providerId="ADAL" clId="{2BE4B07D-C52A-41B9-B4A3-38C17F4ABC5B}" dt="2022-04-10T10:04:49.396" v="29" actId="2696"/>
          <pc:sldLayoutMkLst>
            <pc:docMk/>
            <pc:sldMasterMk cId="4003748728" sldId="2147483674"/>
            <pc:sldLayoutMk cId="1951325384" sldId="2147483677"/>
          </pc:sldLayoutMkLst>
        </pc:sldLayoutChg>
        <pc:sldLayoutChg chg="new del replId">
          <pc:chgData name="Hiwa Fuad" userId="94e6feb7-ee83-4a2a-bbfc-0dbcb086ef68" providerId="ADAL" clId="{2BE4B07D-C52A-41B9-B4A3-38C17F4ABC5B}" dt="2022-04-10T10:04:48.091" v="28" actId="2696"/>
          <pc:sldLayoutMkLst>
            <pc:docMk/>
            <pc:sldMasterMk cId="4003748728" sldId="2147483674"/>
            <pc:sldLayoutMk cId="3153752797" sldId="2147483678"/>
          </pc:sldLayoutMkLst>
        </pc:sldLayoutChg>
        <pc:sldLayoutChg chg="new del replId">
          <pc:chgData name="Hiwa Fuad" userId="94e6feb7-ee83-4a2a-bbfc-0dbcb086ef68" providerId="ADAL" clId="{2BE4B07D-C52A-41B9-B4A3-38C17F4ABC5B}" dt="2022-04-10T10:04:47.571" v="27" actId="2696"/>
          <pc:sldLayoutMkLst>
            <pc:docMk/>
            <pc:sldMasterMk cId="4003748728" sldId="2147483674"/>
            <pc:sldLayoutMk cId="2390322886" sldId="2147483679"/>
          </pc:sldLayoutMkLst>
        </pc:sldLayoutChg>
        <pc:sldLayoutChg chg="new del replId">
          <pc:chgData name="Hiwa Fuad" userId="94e6feb7-ee83-4a2a-bbfc-0dbcb086ef68" providerId="ADAL" clId="{2BE4B07D-C52A-41B9-B4A3-38C17F4ABC5B}" dt="2022-04-10T10:04:46.419" v="26" actId="2696"/>
          <pc:sldLayoutMkLst>
            <pc:docMk/>
            <pc:sldMasterMk cId="4003748728" sldId="2147483674"/>
            <pc:sldLayoutMk cId="2756634730" sldId="2147483680"/>
          </pc:sldLayoutMkLst>
        </pc:sldLayoutChg>
        <pc:sldLayoutChg chg="new del replId">
          <pc:chgData name="Hiwa Fuad" userId="94e6feb7-ee83-4a2a-bbfc-0dbcb086ef68" providerId="ADAL" clId="{2BE4B07D-C52A-41B9-B4A3-38C17F4ABC5B}" dt="2022-04-10T10:04:46.011" v="25" actId="2696"/>
          <pc:sldLayoutMkLst>
            <pc:docMk/>
            <pc:sldMasterMk cId="4003748728" sldId="2147483674"/>
            <pc:sldLayoutMk cId="897123020" sldId="2147483681"/>
          </pc:sldLayoutMkLst>
        </pc:sldLayoutChg>
        <pc:sldLayoutChg chg="new del replId">
          <pc:chgData name="Hiwa Fuad" userId="94e6feb7-ee83-4a2a-bbfc-0dbcb086ef68" providerId="ADAL" clId="{2BE4B07D-C52A-41B9-B4A3-38C17F4ABC5B}" dt="2022-04-10T10:04:45.660" v="24" actId="2696"/>
          <pc:sldLayoutMkLst>
            <pc:docMk/>
            <pc:sldMasterMk cId="4003748728" sldId="2147483674"/>
            <pc:sldLayoutMk cId="1111333" sldId="2147483682"/>
          </pc:sldLayoutMkLst>
        </pc:sldLayoutChg>
        <pc:sldLayoutChg chg="new del replId">
          <pc:chgData name="Hiwa Fuad" userId="94e6feb7-ee83-4a2a-bbfc-0dbcb086ef68" providerId="ADAL" clId="{2BE4B07D-C52A-41B9-B4A3-38C17F4ABC5B}" dt="2022-04-10T10:04:45.308" v="23" actId="2696"/>
          <pc:sldLayoutMkLst>
            <pc:docMk/>
            <pc:sldMasterMk cId="4003748728" sldId="2147483674"/>
            <pc:sldLayoutMk cId="4174356480" sldId="2147483683"/>
          </pc:sldLayoutMkLst>
        </pc:sldLayoutChg>
        <pc:sldLayoutChg chg="new del replId">
          <pc:chgData name="Hiwa Fuad" userId="94e6feb7-ee83-4a2a-bbfc-0dbcb086ef68" providerId="ADAL" clId="{2BE4B07D-C52A-41B9-B4A3-38C17F4ABC5B}" dt="2022-04-10T10:04:44.940" v="22" actId="2696"/>
          <pc:sldLayoutMkLst>
            <pc:docMk/>
            <pc:sldMasterMk cId="4003748728" sldId="2147483674"/>
            <pc:sldLayoutMk cId="3137389911" sldId="2147483684"/>
          </pc:sldLayoutMkLst>
        </pc:sldLayoutChg>
        <pc:sldLayoutChg chg="new del replId">
          <pc:chgData name="Hiwa Fuad" userId="94e6feb7-ee83-4a2a-bbfc-0dbcb086ef68" providerId="ADAL" clId="{2BE4B07D-C52A-41B9-B4A3-38C17F4ABC5B}" dt="2022-04-10T10:04:44.477" v="21" actId="2696"/>
          <pc:sldLayoutMkLst>
            <pc:docMk/>
            <pc:sldMasterMk cId="4003748728" sldId="2147483674"/>
            <pc:sldLayoutMk cId="1241649913" sldId="2147483685"/>
          </pc:sldLayoutMkLst>
        </pc:sldLayoutChg>
      </pc:sldMasterChg>
    </pc:docChg>
  </pc:docChgLst>
  <pc:docChgLst>
    <pc:chgData name="Hiwa Fuad" userId="94e6feb7-ee83-4a2a-bbfc-0dbcb086ef68" providerId="ADAL" clId="{4786407B-95D7-48E2-8090-47D5AB02F2D1}"/>
    <pc:docChg chg="undo redo custSel addSld delSld modSld">
      <pc:chgData name="Hiwa Fuad" userId="94e6feb7-ee83-4a2a-bbfc-0dbcb086ef68" providerId="ADAL" clId="{4786407B-95D7-48E2-8090-47D5AB02F2D1}" dt="2022-05-09T06:21:18.493" v="137" actId="1076"/>
      <pc:docMkLst>
        <pc:docMk/>
      </pc:docMkLst>
      <pc:sldChg chg="addSp delSp modSp mod">
        <pc:chgData name="Hiwa Fuad" userId="94e6feb7-ee83-4a2a-bbfc-0dbcb086ef68" providerId="ADAL" clId="{4786407B-95D7-48E2-8090-47D5AB02F2D1}" dt="2022-05-09T06:21:18.493" v="137" actId="1076"/>
        <pc:sldMkLst>
          <pc:docMk/>
          <pc:sldMk cId="3199588868" sldId="256"/>
        </pc:sldMkLst>
        <pc:spChg chg="del">
          <ac:chgData name="Hiwa Fuad" userId="94e6feb7-ee83-4a2a-bbfc-0dbcb086ef68" providerId="ADAL" clId="{4786407B-95D7-48E2-8090-47D5AB02F2D1}" dt="2022-05-09T06:07:46.307" v="0" actId="478"/>
          <ac:spMkLst>
            <pc:docMk/>
            <pc:sldMk cId="3199588868" sldId="256"/>
            <ac:spMk id="2" creationId="{6CCB7049-71FB-4D06-988A-722C41CE9EF2}"/>
          </ac:spMkLst>
        </pc:spChg>
        <pc:spChg chg="mod">
          <ac:chgData name="Hiwa Fuad" userId="94e6feb7-ee83-4a2a-bbfc-0dbcb086ef68" providerId="ADAL" clId="{4786407B-95D7-48E2-8090-47D5AB02F2D1}" dt="2022-05-09T06:21:18.493" v="137" actId="1076"/>
          <ac:spMkLst>
            <pc:docMk/>
            <pc:sldMk cId="3199588868" sldId="256"/>
            <ac:spMk id="3" creationId="{1301779D-09E0-404B-9654-9D37186255A4}"/>
          </ac:spMkLst>
        </pc:spChg>
        <pc:spChg chg="add del mod">
          <ac:chgData name="Hiwa Fuad" userId="94e6feb7-ee83-4a2a-bbfc-0dbcb086ef68" providerId="ADAL" clId="{4786407B-95D7-48E2-8090-47D5AB02F2D1}" dt="2022-05-09T06:20:14.556" v="135" actId="1076"/>
          <ac:spMkLst>
            <pc:docMk/>
            <pc:sldMk cId="3199588868" sldId="256"/>
            <ac:spMk id="5" creationId="{F3127F07-1B32-432C-8556-F4DCD1A8A53B}"/>
          </ac:spMkLst>
        </pc:spChg>
        <pc:spChg chg="add del mod">
          <ac:chgData name="Hiwa Fuad" userId="94e6feb7-ee83-4a2a-bbfc-0dbcb086ef68" providerId="ADAL" clId="{4786407B-95D7-48E2-8090-47D5AB02F2D1}" dt="2022-05-09T06:10:41.674" v="47" actId="478"/>
          <ac:spMkLst>
            <pc:docMk/>
            <pc:sldMk cId="3199588868" sldId="256"/>
            <ac:spMk id="10" creationId="{5DDB6DE0-BC07-4FF3-982A-7A09FE567F6B}"/>
          </ac:spMkLst>
        </pc:spChg>
        <pc:picChg chg="mod">
          <ac:chgData name="Hiwa Fuad" userId="94e6feb7-ee83-4a2a-bbfc-0dbcb086ef68" providerId="ADAL" clId="{4786407B-95D7-48E2-8090-47D5AB02F2D1}" dt="2022-05-09T06:19:30.116" v="132" actId="1076"/>
          <ac:picMkLst>
            <pc:docMk/>
            <pc:sldMk cId="3199588868" sldId="256"/>
            <ac:picMk id="6" creationId="{51FD8EE8-A1C3-448D-B916-0F694D6F2E0F}"/>
          </ac:picMkLst>
        </pc:picChg>
      </pc:sldChg>
      <pc:sldChg chg="modSp">
        <pc:chgData name="Hiwa Fuad" userId="94e6feb7-ee83-4a2a-bbfc-0dbcb086ef68" providerId="ADAL" clId="{4786407B-95D7-48E2-8090-47D5AB02F2D1}" dt="2022-05-09T06:13:38.138" v="64"/>
        <pc:sldMkLst>
          <pc:docMk/>
          <pc:sldMk cId="1655949484" sldId="257"/>
        </pc:sldMkLst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1655949484" sldId="257"/>
            <ac:spMk id="2" creationId="{FB07AF03-4490-4FD0-AC9A-CFA8504247B9}"/>
          </ac:spMkLst>
        </pc:spChg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1655949484" sldId="257"/>
            <ac:spMk id="3" creationId="{23A1733A-4F15-4135-8721-DF98D5DD0C95}"/>
          </ac:spMkLst>
        </pc:spChg>
      </pc:sldChg>
      <pc:sldChg chg="modSp">
        <pc:chgData name="Hiwa Fuad" userId="94e6feb7-ee83-4a2a-bbfc-0dbcb086ef68" providerId="ADAL" clId="{4786407B-95D7-48E2-8090-47D5AB02F2D1}" dt="2022-05-09T06:13:38.138" v="64"/>
        <pc:sldMkLst>
          <pc:docMk/>
          <pc:sldMk cId="1662541499" sldId="258"/>
        </pc:sldMkLst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1662541499" sldId="258"/>
            <ac:spMk id="2" creationId="{BAF30E5A-1041-4C87-9F3E-EE8CF5E5FF83}"/>
          </ac:spMkLst>
        </pc:spChg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1662541499" sldId="258"/>
            <ac:spMk id="3" creationId="{9E3ABCDE-7B2C-42FF-A6C9-206C5E993E04}"/>
          </ac:spMkLst>
        </pc:spChg>
      </pc:sldChg>
      <pc:sldChg chg="modSp setBg">
        <pc:chgData name="Hiwa Fuad" userId="94e6feb7-ee83-4a2a-bbfc-0dbcb086ef68" providerId="ADAL" clId="{4786407B-95D7-48E2-8090-47D5AB02F2D1}" dt="2022-05-09T06:15:32.167" v="76"/>
        <pc:sldMkLst>
          <pc:docMk/>
          <pc:sldMk cId="4269766814" sldId="259"/>
        </pc:sldMkLst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4269766814" sldId="259"/>
            <ac:spMk id="2" creationId="{2A451CD6-9180-48A5-AD56-1E9AA8F0780F}"/>
          </ac:spMkLst>
        </pc:spChg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4269766814" sldId="259"/>
            <ac:spMk id="3" creationId="{2453C4E2-E198-4CEF-9920-3E37A64A2D21}"/>
          </ac:spMkLst>
        </pc:spChg>
      </pc:sldChg>
      <pc:sldChg chg="modSp setBg">
        <pc:chgData name="Hiwa Fuad" userId="94e6feb7-ee83-4a2a-bbfc-0dbcb086ef68" providerId="ADAL" clId="{4786407B-95D7-48E2-8090-47D5AB02F2D1}" dt="2022-05-09T06:13:38.138" v="64"/>
        <pc:sldMkLst>
          <pc:docMk/>
          <pc:sldMk cId="1237945267" sldId="260"/>
        </pc:sldMkLst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1237945267" sldId="260"/>
            <ac:spMk id="2" creationId="{2A451CD6-9180-48A5-AD56-1E9AA8F0780F}"/>
          </ac:spMkLst>
        </pc:spChg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1237945267" sldId="260"/>
            <ac:spMk id="3" creationId="{2453C4E2-E198-4CEF-9920-3E37A64A2D21}"/>
          </ac:spMkLst>
        </pc:spChg>
      </pc:sldChg>
      <pc:sldChg chg="modSp">
        <pc:chgData name="Hiwa Fuad" userId="94e6feb7-ee83-4a2a-bbfc-0dbcb086ef68" providerId="ADAL" clId="{4786407B-95D7-48E2-8090-47D5AB02F2D1}" dt="2022-05-09T06:13:38.138" v="64"/>
        <pc:sldMkLst>
          <pc:docMk/>
          <pc:sldMk cId="3999021379" sldId="261"/>
        </pc:sldMkLst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3999021379" sldId="261"/>
            <ac:spMk id="2" creationId="{2A451CD6-9180-48A5-AD56-1E9AA8F0780F}"/>
          </ac:spMkLst>
        </pc:spChg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3999021379" sldId="261"/>
            <ac:spMk id="3" creationId="{2453C4E2-E198-4CEF-9920-3E37A64A2D21}"/>
          </ac:spMkLst>
        </pc:spChg>
      </pc:sldChg>
      <pc:sldChg chg="modSp">
        <pc:chgData name="Hiwa Fuad" userId="94e6feb7-ee83-4a2a-bbfc-0dbcb086ef68" providerId="ADAL" clId="{4786407B-95D7-48E2-8090-47D5AB02F2D1}" dt="2022-05-09T06:13:38.138" v="64"/>
        <pc:sldMkLst>
          <pc:docMk/>
          <pc:sldMk cId="2571615354" sldId="262"/>
        </pc:sldMkLst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2571615354" sldId="262"/>
            <ac:spMk id="2" creationId="{2A451CD6-9180-48A5-AD56-1E9AA8F0780F}"/>
          </ac:spMkLst>
        </pc:spChg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2571615354" sldId="262"/>
            <ac:spMk id="3" creationId="{2453C4E2-E198-4CEF-9920-3E37A64A2D21}"/>
          </ac:spMkLst>
        </pc:spChg>
      </pc:sldChg>
      <pc:sldChg chg="modSp">
        <pc:chgData name="Hiwa Fuad" userId="94e6feb7-ee83-4a2a-bbfc-0dbcb086ef68" providerId="ADAL" clId="{4786407B-95D7-48E2-8090-47D5AB02F2D1}" dt="2022-05-09T06:13:38.138" v="64"/>
        <pc:sldMkLst>
          <pc:docMk/>
          <pc:sldMk cId="2517940849" sldId="263"/>
        </pc:sldMkLst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2517940849" sldId="263"/>
            <ac:spMk id="2" creationId="{2A451CD6-9180-48A5-AD56-1E9AA8F0780F}"/>
          </ac:spMkLst>
        </pc:spChg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2517940849" sldId="263"/>
            <ac:spMk id="3" creationId="{2453C4E2-E198-4CEF-9920-3E37A64A2D21}"/>
          </ac:spMkLst>
        </pc:spChg>
      </pc:sldChg>
      <pc:sldChg chg="modSp">
        <pc:chgData name="Hiwa Fuad" userId="94e6feb7-ee83-4a2a-bbfc-0dbcb086ef68" providerId="ADAL" clId="{4786407B-95D7-48E2-8090-47D5AB02F2D1}" dt="2022-05-09T06:13:38.138" v="64"/>
        <pc:sldMkLst>
          <pc:docMk/>
          <pc:sldMk cId="1623747668" sldId="264"/>
        </pc:sldMkLst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1623747668" sldId="264"/>
            <ac:spMk id="2" creationId="{2A451CD6-9180-48A5-AD56-1E9AA8F0780F}"/>
          </ac:spMkLst>
        </pc:spChg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1623747668" sldId="264"/>
            <ac:spMk id="3" creationId="{2453C4E2-E198-4CEF-9920-3E37A64A2D21}"/>
          </ac:spMkLst>
        </pc:spChg>
      </pc:sldChg>
      <pc:sldChg chg="addSp delSp modSp del mod setBg delDesignElem">
        <pc:chgData name="Hiwa Fuad" userId="94e6feb7-ee83-4a2a-bbfc-0dbcb086ef68" providerId="ADAL" clId="{4786407B-95D7-48E2-8090-47D5AB02F2D1}" dt="2022-05-09T06:15:57.370" v="78" actId="47"/>
        <pc:sldMkLst>
          <pc:docMk/>
          <pc:sldMk cId="3162240441" sldId="265"/>
        </pc:sldMkLst>
        <pc:spChg chg="mod">
          <ac:chgData name="Hiwa Fuad" userId="94e6feb7-ee83-4a2a-bbfc-0dbcb086ef68" providerId="ADAL" clId="{4786407B-95D7-48E2-8090-47D5AB02F2D1}" dt="2022-05-09T06:13:57.614" v="69" actId="20577"/>
          <ac:spMkLst>
            <pc:docMk/>
            <pc:sldMk cId="3162240441" sldId="265"/>
            <ac:spMk id="2" creationId="{2D012E2B-9BA6-99AE-4072-74C5093EDD7B}"/>
          </ac:spMkLst>
        </pc:spChg>
        <pc:spChg chg="add del">
          <ac:chgData name="Hiwa Fuad" userId="94e6feb7-ee83-4a2a-bbfc-0dbcb086ef68" providerId="ADAL" clId="{4786407B-95D7-48E2-8090-47D5AB02F2D1}" dt="2022-05-09T06:13:38.883" v="65" actId="26606"/>
          <ac:spMkLst>
            <pc:docMk/>
            <pc:sldMk cId="3162240441" sldId="265"/>
            <ac:spMk id="7" creationId="{52C0B2E1-0268-42EC-ABD3-94F81A05BCBD}"/>
          </ac:spMkLst>
        </pc:spChg>
        <pc:spChg chg="add del">
          <ac:chgData name="Hiwa Fuad" userId="94e6feb7-ee83-4a2a-bbfc-0dbcb086ef68" providerId="ADAL" clId="{4786407B-95D7-48E2-8090-47D5AB02F2D1}" dt="2022-05-09T06:13:38.883" v="65" actId="26606"/>
          <ac:spMkLst>
            <pc:docMk/>
            <pc:sldMk cId="3162240441" sldId="265"/>
            <ac:spMk id="9" creationId="{7D2256B4-48EA-40FC-BBC0-AA1EE6E0080C}"/>
          </ac:spMkLst>
        </pc:spChg>
        <pc:spChg chg="add del">
          <ac:chgData name="Hiwa Fuad" userId="94e6feb7-ee83-4a2a-bbfc-0dbcb086ef68" providerId="ADAL" clId="{4786407B-95D7-48E2-8090-47D5AB02F2D1}" dt="2022-05-09T06:13:38.883" v="65" actId="26606"/>
          <ac:spMkLst>
            <pc:docMk/>
            <pc:sldMk cId="3162240441" sldId="265"/>
            <ac:spMk id="13" creationId="{FBDCECDC-EEE3-4128-AA5E-82A8C08796E8}"/>
          </ac:spMkLst>
        </pc:spChg>
        <pc:spChg chg="add del">
          <ac:chgData name="Hiwa Fuad" userId="94e6feb7-ee83-4a2a-bbfc-0dbcb086ef68" providerId="ADAL" clId="{4786407B-95D7-48E2-8090-47D5AB02F2D1}" dt="2022-05-09T06:13:38.883" v="65" actId="26606"/>
          <ac:spMkLst>
            <pc:docMk/>
            <pc:sldMk cId="3162240441" sldId="265"/>
            <ac:spMk id="15" creationId="{4260EDE0-989C-4E16-AF94-F652294D828E}"/>
          </ac:spMkLst>
        </pc:spChg>
        <pc:spChg chg="add del">
          <ac:chgData name="Hiwa Fuad" userId="94e6feb7-ee83-4a2a-bbfc-0dbcb086ef68" providerId="ADAL" clId="{4786407B-95D7-48E2-8090-47D5AB02F2D1}" dt="2022-05-09T06:13:38.883" v="65" actId="26606"/>
          <ac:spMkLst>
            <pc:docMk/>
            <pc:sldMk cId="3162240441" sldId="265"/>
            <ac:spMk id="17" creationId="{1F3985C0-E548-44D2-B30E-F3E42DADE133}"/>
          </ac:spMkLst>
        </pc:spChg>
        <pc:spChg chg="add del">
          <ac:chgData name="Hiwa Fuad" userId="94e6feb7-ee83-4a2a-bbfc-0dbcb086ef68" providerId="ADAL" clId="{4786407B-95D7-48E2-8090-47D5AB02F2D1}" dt="2022-05-09T06:13:38.883" v="65" actId="26606"/>
          <ac:spMkLst>
            <pc:docMk/>
            <pc:sldMk cId="3162240441" sldId="265"/>
            <ac:spMk id="22" creationId="{52C0B2E1-0268-42EC-ABD3-94F81A05BCBD}"/>
          </ac:spMkLst>
        </pc:spChg>
        <pc:spChg chg="add del">
          <ac:chgData name="Hiwa Fuad" userId="94e6feb7-ee83-4a2a-bbfc-0dbcb086ef68" providerId="ADAL" clId="{4786407B-95D7-48E2-8090-47D5AB02F2D1}" dt="2022-05-09T06:13:38.883" v="65" actId="26606"/>
          <ac:spMkLst>
            <pc:docMk/>
            <pc:sldMk cId="3162240441" sldId="265"/>
            <ac:spMk id="24" creationId="{7D2256B4-48EA-40FC-BBC0-AA1EE6E0080C}"/>
          </ac:spMkLst>
        </pc:spChg>
        <pc:spChg chg="add del">
          <ac:chgData name="Hiwa Fuad" userId="94e6feb7-ee83-4a2a-bbfc-0dbcb086ef68" providerId="ADAL" clId="{4786407B-95D7-48E2-8090-47D5AB02F2D1}" dt="2022-05-09T06:13:38.883" v="65" actId="26606"/>
          <ac:spMkLst>
            <pc:docMk/>
            <pc:sldMk cId="3162240441" sldId="265"/>
            <ac:spMk id="28" creationId="{8C6E698C-8155-4B8B-BDC9-B7299772B509}"/>
          </ac:spMkLst>
        </pc:spChg>
        <pc:spChg chg="add del">
          <ac:chgData name="Hiwa Fuad" userId="94e6feb7-ee83-4a2a-bbfc-0dbcb086ef68" providerId="ADAL" clId="{4786407B-95D7-48E2-8090-47D5AB02F2D1}" dt="2022-05-09T06:13:38.883" v="65" actId="26606"/>
          <ac:spMkLst>
            <pc:docMk/>
            <pc:sldMk cId="3162240441" sldId="265"/>
            <ac:spMk id="32" creationId="{8A549DE7-671D-4575-AF43-858FD99981CF}"/>
          </ac:spMkLst>
        </pc:spChg>
        <pc:spChg chg="add del">
          <ac:chgData name="Hiwa Fuad" userId="94e6feb7-ee83-4a2a-bbfc-0dbcb086ef68" providerId="ADAL" clId="{4786407B-95D7-48E2-8090-47D5AB02F2D1}" dt="2022-05-09T06:13:38.883" v="65" actId="26606"/>
          <ac:spMkLst>
            <pc:docMk/>
            <pc:sldMk cId="3162240441" sldId="265"/>
            <ac:spMk id="34" creationId="{C22D9B36-9BE7-472B-8808-7E0D6810738F}"/>
          </ac:spMkLst>
        </pc:spChg>
        <pc:cxnChg chg="add del">
          <ac:chgData name="Hiwa Fuad" userId="94e6feb7-ee83-4a2a-bbfc-0dbcb086ef68" providerId="ADAL" clId="{4786407B-95D7-48E2-8090-47D5AB02F2D1}" dt="2022-05-09T06:13:38.883" v="65" actId="26606"/>
          <ac:cxnSpMkLst>
            <pc:docMk/>
            <pc:sldMk cId="3162240441" sldId="265"/>
            <ac:cxnSpMk id="11" creationId="{3D44BCCA-102D-4A9D-B1E4-2450CAF0B05E}"/>
          </ac:cxnSpMkLst>
        </pc:cxnChg>
        <pc:cxnChg chg="add del">
          <ac:chgData name="Hiwa Fuad" userId="94e6feb7-ee83-4a2a-bbfc-0dbcb086ef68" providerId="ADAL" clId="{4786407B-95D7-48E2-8090-47D5AB02F2D1}" dt="2022-05-09T06:13:38.883" v="65" actId="26606"/>
          <ac:cxnSpMkLst>
            <pc:docMk/>
            <pc:sldMk cId="3162240441" sldId="265"/>
            <ac:cxnSpMk id="26" creationId="{3D44BCCA-102D-4A9D-B1E4-2450CAF0B05E}"/>
          </ac:cxnSpMkLst>
        </pc:cxnChg>
        <pc:cxnChg chg="add del">
          <ac:chgData name="Hiwa Fuad" userId="94e6feb7-ee83-4a2a-bbfc-0dbcb086ef68" providerId="ADAL" clId="{4786407B-95D7-48E2-8090-47D5AB02F2D1}" dt="2022-05-09T06:13:38.883" v="65" actId="26606"/>
          <ac:cxnSpMkLst>
            <pc:docMk/>
            <pc:sldMk cId="3162240441" sldId="265"/>
            <ac:cxnSpMk id="30" creationId="{09525C9A-1972-4836-BA7A-706C946EF4DA}"/>
          </ac:cxnSpMkLst>
        </pc:cxnChg>
      </pc:sldChg>
      <pc:sldChg chg="modSp">
        <pc:chgData name="Hiwa Fuad" userId="94e6feb7-ee83-4a2a-bbfc-0dbcb086ef68" providerId="ADAL" clId="{4786407B-95D7-48E2-8090-47D5AB02F2D1}" dt="2022-05-09T06:13:38.138" v="64"/>
        <pc:sldMkLst>
          <pc:docMk/>
          <pc:sldMk cId="1178482453" sldId="266"/>
        </pc:sldMkLst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1178482453" sldId="266"/>
            <ac:spMk id="2" creationId="{2A451CD6-9180-48A5-AD56-1E9AA8F0780F}"/>
          </ac:spMkLst>
        </pc:spChg>
        <pc:spChg chg="mod">
          <ac:chgData name="Hiwa Fuad" userId="94e6feb7-ee83-4a2a-bbfc-0dbcb086ef68" providerId="ADAL" clId="{4786407B-95D7-48E2-8090-47D5AB02F2D1}" dt="2022-05-09T06:13:38.138" v="64"/>
          <ac:spMkLst>
            <pc:docMk/>
            <pc:sldMk cId="1178482453" sldId="266"/>
            <ac:spMk id="3" creationId="{2453C4E2-E198-4CEF-9920-3E37A64A2D21}"/>
          </ac:spMkLst>
        </pc:spChg>
      </pc:sldChg>
      <pc:sldChg chg="delSp modSp new mod">
        <pc:chgData name="Hiwa Fuad" userId="94e6feb7-ee83-4a2a-bbfc-0dbcb086ef68" providerId="ADAL" clId="{4786407B-95D7-48E2-8090-47D5AB02F2D1}" dt="2022-05-09T06:16:46.959" v="105" actId="1076"/>
        <pc:sldMkLst>
          <pc:docMk/>
          <pc:sldMk cId="231063063" sldId="267"/>
        </pc:sldMkLst>
        <pc:spChg chg="mod">
          <ac:chgData name="Hiwa Fuad" userId="94e6feb7-ee83-4a2a-bbfc-0dbcb086ef68" providerId="ADAL" clId="{4786407B-95D7-48E2-8090-47D5AB02F2D1}" dt="2022-05-09T06:16:46.959" v="105" actId="1076"/>
          <ac:spMkLst>
            <pc:docMk/>
            <pc:sldMk cId="231063063" sldId="267"/>
            <ac:spMk id="2" creationId="{0F316B53-4F0F-4DF5-B387-F559293DEBF0}"/>
          </ac:spMkLst>
        </pc:spChg>
        <pc:spChg chg="del mod">
          <ac:chgData name="Hiwa Fuad" userId="94e6feb7-ee83-4a2a-bbfc-0dbcb086ef68" providerId="ADAL" clId="{4786407B-95D7-48E2-8090-47D5AB02F2D1}" dt="2022-05-09T06:16:30.510" v="94" actId="478"/>
          <ac:spMkLst>
            <pc:docMk/>
            <pc:sldMk cId="231063063" sldId="267"/>
            <ac:spMk id="3" creationId="{40C3AA36-BFC6-47D7-B133-6522B44E0837}"/>
          </ac:spMkLst>
        </pc:spChg>
      </pc:sldChg>
    </pc:docChg>
  </pc:docChgLst>
  <pc:docChgLst>
    <pc:chgData name="Hiwa Fuad" userId="94e6feb7-ee83-4a2a-bbfc-0dbcb086ef68" providerId="ADAL" clId="{09E9F846-527C-4FFF-9BAE-8F7B83566FEF}"/>
    <pc:docChg chg="custSel modSld">
      <pc:chgData name="Hiwa Fuad" userId="94e6feb7-ee83-4a2a-bbfc-0dbcb086ef68" providerId="ADAL" clId="{09E9F846-527C-4FFF-9BAE-8F7B83566FEF}" dt="2024-09-29T08:29:50.819" v="81" actId="14100"/>
      <pc:docMkLst>
        <pc:docMk/>
      </pc:docMkLst>
      <pc:sldChg chg="addSp delSp modSp mod">
        <pc:chgData name="Hiwa Fuad" userId="94e6feb7-ee83-4a2a-bbfc-0dbcb086ef68" providerId="ADAL" clId="{09E9F846-527C-4FFF-9BAE-8F7B83566FEF}" dt="2024-09-29T08:29:50.819" v="81" actId="14100"/>
        <pc:sldMkLst>
          <pc:docMk/>
          <pc:sldMk cId="3199588868" sldId="256"/>
        </pc:sldMkLst>
        <pc:spChg chg="mod">
          <ac:chgData name="Hiwa Fuad" userId="94e6feb7-ee83-4a2a-bbfc-0dbcb086ef68" providerId="ADAL" clId="{09E9F846-527C-4FFF-9BAE-8F7B83566FEF}" dt="2024-09-29T08:29:17.545" v="76" actId="20577"/>
          <ac:spMkLst>
            <pc:docMk/>
            <pc:sldMk cId="3199588868" sldId="256"/>
            <ac:spMk id="3" creationId="{1301779D-09E0-404B-9654-9D37186255A4}"/>
          </ac:spMkLst>
        </pc:spChg>
        <pc:spChg chg="mod">
          <ac:chgData name="Hiwa Fuad" userId="94e6feb7-ee83-4a2a-bbfc-0dbcb086ef68" providerId="ADAL" clId="{09E9F846-527C-4FFF-9BAE-8F7B83566FEF}" dt="2024-09-29T08:29:33.581" v="80" actId="14100"/>
          <ac:spMkLst>
            <pc:docMk/>
            <pc:sldMk cId="3199588868" sldId="256"/>
            <ac:spMk id="5" creationId="{F3127F07-1B32-432C-8556-F4DCD1A8A53B}"/>
          </ac:spMkLst>
        </pc:spChg>
        <pc:graphicFrameChg chg="add mod">
          <ac:chgData name="Hiwa Fuad" userId="94e6feb7-ee83-4a2a-bbfc-0dbcb086ef68" providerId="ADAL" clId="{09E9F846-527C-4FFF-9BAE-8F7B83566FEF}" dt="2024-09-29T08:29:11.045" v="73"/>
          <ac:graphicFrameMkLst>
            <pc:docMk/>
            <pc:sldMk cId="3199588868" sldId="256"/>
            <ac:graphicFrameMk id="13" creationId="{8A3A435A-C000-90C3-766B-2087FAF3702B}"/>
          </ac:graphicFrameMkLst>
        </pc:graphicFrameChg>
        <pc:graphicFrameChg chg="add mod">
          <ac:chgData name="Hiwa Fuad" userId="94e6feb7-ee83-4a2a-bbfc-0dbcb086ef68" providerId="ADAL" clId="{09E9F846-527C-4FFF-9BAE-8F7B83566FEF}" dt="2024-09-29T08:29:27.644" v="77"/>
          <ac:graphicFrameMkLst>
            <pc:docMk/>
            <pc:sldMk cId="3199588868" sldId="256"/>
            <ac:graphicFrameMk id="14" creationId="{472CF67F-8768-BD42-5BBB-BEF179D52CE9}"/>
          </ac:graphicFrameMkLst>
        </pc:graphicFrameChg>
        <pc:picChg chg="del">
          <ac:chgData name="Hiwa Fuad" userId="94e6feb7-ee83-4a2a-bbfc-0dbcb086ef68" providerId="ADAL" clId="{09E9F846-527C-4FFF-9BAE-8F7B83566FEF}" dt="2024-09-29T08:25:06.817" v="0" actId="478"/>
          <ac:picMkLst>
            <pc:docMk/>
            <pc:sldMk cId="3199588868" sldId="256"/>
            <ac:picMk id="4" creationId="{48390914-7D77-40DC-9214-3141B6D14126}"/>
          </ac:picMkLst>
        </pc:picChg>
        <pc:picChg chg="del">
          <ac:chgData name="Hiwa Fuad" userId="94e6feb7-ee83-4a2a-bbfc-0dbcb086ef68" providerId="ADAL" clId="{09E9F846-527C-4FFF-9BAE-8F7B83566FEF}" dt="2024-09-29T08:25:30.923" v="5" actId="478"/>
          <ac:picMkLst>
            <pc:docMk/>
            <pc:sldMk cId="3199588868" sldId="256"/>
            <ac:picMk id="6" creationId="{DC80DF97-98A1-4348-B194-28E5B14E05EC}"/>
          </ac:picMkLst>
        </pc:picChg>
        <pc:picChg chg="add mod">
          <ac:chgData name="Hiwa Fuad" userId="94e6feb7-ee83-4a2a-bbfc-0dbcb086ef68" providerId="ADAL" clId="{09E9F846-527C-4FFF-9BAE-8F7B83566FEF}" dt="2024-09-29T08:29:50.819" v="81" actId="14100"/>
          <ac:picMkLst>
            <pc:docMk/>
            <pc:sldMk cId="3199588868" sldId="256"/>
            <ac:picMk id="9" creationId="{03DFC0FB-DAF6-96F8-799C-9FC7451896AA}"/>
          </ac:picMkLst>
        </pc:picChg>
        <pc:picChg chg="del">
          <ac:chgData name="Hiwa Fuad" userId="94e6feb7-ee83-4a2a-bbfc-0dbcb086ef68" providerId="ADAL" clId="{09E9F846-527C-4FFF-9BAE-8F7B83566FEF}" dt="2024-09-29T08:25:30.236" v="4" actId="478"/>
          <ac:picMkLst>
            <pc:docMk/>
            <pc:sldMk cId="3199588868" sldId="256"/>
            <ac:picMk id="10" creationId="{65D0B654-2205-44EF-AA6B-C61B06D91754}"/>
          </ac:picMkLst>
        </pc:picChg>
        <pc:picChg chg="add mod">
          <ac:chgData name="Hiwa Fuad" userId="94e6feb7-ee83-4a2a-bbfc-0dbcb086ef68" providerId="ADAL" clId="{09E9F846-527C-4FFF-9BAE-8F7B83566FEF}" dt="2024-09-29T08:27:33.348" v="72" actId="1076"/>
          <ac:picMkLst>
            <pc:docMk/>
            <pc:sldMk cId="3199588868" sldId="256"/>
            <ac:picMk id="12" creationId="{94BE8C4C-B666-72B0-AC22-AD0F020D5D3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71828-7C1F-4749-A8A9-C0CB4FC5E930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3A5BD-F3CB-4DC9-B310-23D39008598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031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71828-7C1F-4749-A8A9-C0CB4FC5E930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3A5BD-F3CB-4DC9-B310-23D390085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267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6C71828-7C1F-4749-A8A9-C0CB4FC5E930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BC3A5BD-F3CB-4DC9-B310-23D39008598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26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301779D-09E0-404B-9654-9D37186255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5623" y="4817696"/>
            <a:ext cx="10456666" cy="1245932"/>
          </a:xfrm>
        </p:spPr>
        <p:txBody>
          <a:bodyPr anchor="ctr">
            <a:normAutofit/>
          </a:bodyPr>
          <a:lstStyle/>
          <a:p>
            <a:pPr>
              <a:lnSpc>
                <a:spcPct val="60000"/>
              </a:lnSpc>
            </a:pPr>
            <a:r>
              <a:rPr lang="fi-FI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Soran Mustafa Kurdi &amp; Hardi Jasim</a:t>
            </a:r>
            <a:endParaRPr lang="en-US" sz="1600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60000"/>
              </a:lnSpc>
            </a:pPr>
            <a:r>
              <a:rPr lang="en-US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ELT Department – Faculty of Education – Tishk International University </a:t>
            </a:r>
          </a:p>
          <a:p>
            <a:pPr>
              <a:lnSpc>
                <a:spcPct val="60000"/>
              </a:lnSpc>
            </a:pPr>
            <a:r>
              <a:rPr lang="en-US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 21</a:t>
            </a:r>
            <a:r>
              <a:rPr lang="en-US" sz="1600" cap="none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-22</a:t>
            </a:r>
            <a:r>
              <a:rPr lang="en-US" sz="1600" cap="none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16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641FF3-B237-4BC2-B1EE-A2133DECCB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" y="6096635"/>
            <a:ext cx="12191695" cy="775845"/>
          </a:xfrm>
          <a:prstGeom prst="rect">
            <a:avLst/>
          </a:prstGeom>
        </p:spPr>
      </p:pic>
      <p:sp>
        <p:nvSpPr>
          <p:cNvPr id="8" name="Minus Sign 7">
            <a:extLst>
              <a:ext uri="{FF2B5EF4-FFF2-40B4-BE49-F238E27FC236}">
                <a16:creationId xmlns:a16="http://schemas.microsoft.com/office/drawing/2014/main" id="{1FDD0924-88C3-4868-B87A-96D2CDD11A89}"/>
              </a:ext>
            </a:extLst>
          </p:cNvPr>
          <p:cNvSpPr/>
          <p:nvPr/>
        </p:nvSpPr>
        <p:spPr>
          <a:xfrm>
            <a:off x="1514121" y="6351862"/>
            <a:ext cx="521156" cy="657489"/>
          </a:xfrm>
          <a:prstGeom prst="mathMinu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A logo with text and sun rays&#10;&#10;Description automatically generated">
            <a:extLst>
              <a:ext uri="{FF2B5EF4-FFF2-40B4-BE49-F238E27FC236}">
                <a16:creationId xmlns:a16="http://schemas.microsoft.com/office/drawing/2014/main" id="{94BE8C4C-B666-72B0-AC22-AD0F020D5D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0101" y="4595476"/>
            <a:ext cx="1682720" cy="1684034"/>
          </a:xfrm>
          <a:prstGeom prst="rect">
            <a:avLst/>
          </a:prstGeom>
        </p:spPr>
      </p:pic>
      <p:sp>
        <p:nvSpPr>
          <p:cNvPr id="11" name="Title 4">
            <a:extLst>
              <a:ext uri="{FF2B5EF4-FFF2-40B4-BE49-F238E27FC236}">
                <a16:creationId xmlns:a16="http://schemas.microsoft.com/office/drawing/2014/main" id="{F3127F07-1B32-432C-8556-F4DCD1A8A53B}"/>
              </a:ext>
            </a:extLst>
          </p:cNvPr>
          <p:cNvSpPr txBox="1">
            <a:spLocks/>
          </p:cNvSpPr>
          <p:nvPr/>
        </p:nvSpPr>
        <p:spPr>
          <a:xfrm>
            <a:off x="825623" y="3502740"/>
            <a:ext cx="10376238" cy="1133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a Conceptual Foundation for Teaching SEL to Young Learners Through Short Stories: A Practical Guide</a:t>
            </a:r>
          </a:p>
        </p:txBody>
      </p:sp>
      <p:pic>
        <p:nvPicPr>
          <p:cNvPr id="14" name="Picture 13" descr="A red and white card&#10;&#10;AI-generated content may be incorrect.">
            <a:extLst>
              <a:ext uri="{FF2B5EF4-FFF2-40B4-BE49-F238E27FC236}">
                <a16:creationId xmlns:a16="http://schemas.microsoft.com/office/drawing/2014/main" id="{019608D6-562B-F41A-A079-D11FC17F13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2" t="20093" r="66008" b="36108"/>
          <a:stretch>
            <a:fillRect/>
          </a:stretch>
        </p:blipFill>
        <p:spPr>
          <a:xfrm>
            <a:off x="3304793" y="190596"/>
            <a:ext cx="5582413" cy="3324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588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51CD6-9180-48A5-AD56-1E9AA8F07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3C4E2-E198-4CEF-9920-3E37A64A2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482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16B53-4F0F-4DF5-B387-F559293DE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2334" y="2928203"/>
            <a:ext cx="10058400" cy="1450757"/>
          </a:xfrm>
        </p:spPr>
        <p:txBody>
          <a:bodyPr>
            <a:normAutofit/>
          </a:bodyPr>
          <a:lstStyle/>
          <a:p>
            <a:r>
              <a:rPr lang="en-US" sz="9600" b="1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106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7AF03-4490-4FD0-AC9A-CFA850424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1733A-4F15-4135-8721-DF98D5DD0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 Please write sentences or short sentences instead of paragraphs. </a:t>
            </a:r>
          </a:p>
        </p:txBody>
      </p:sp>
    </p:spTree>
    <p:extLst>
      <p:ext uri="{BB962C8B-B14F-4D97-AF65-F5344CB8AC3E}">
        <p14:creationId xmlns:p14="http://schemas.microsoft.com/office/powerpoint/2010/main" val="1655949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30E5A-1041-4C87-9F3E-EE8CF5E5F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ABCDE-7B2C-42FF-A6C9-206C5E993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541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51CD6-9180-48A5-AD56-1E9AA8F07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Hypothesis (if applicable)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3C4E2-E198-4CEF-9920-3E37A64A2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766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51CD6-9180-48A5-AD56-1E9AA8F07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Review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3C4E2-E198-4CEF-9920-3E37A64A2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940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51CD6-9180-48A5-AD56-1E9AA8F07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3C4E2-E198-4CEF-9920-3E37A64A2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945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51CD6-9180-48A5-AD56-1E9AA8F07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 of Findings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3C4E2-E198-4CEF-9920-3E37A64A2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021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51CD6-9180-48A5-AD56-1E9AA8F07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3C4E2-E198-4CEF-9920-3E37A64A2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747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51CD6-9180-48A5-AD56-1E9AA8F07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3C4E2-E198-4CEF-9920-3E37A64A2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61535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91</TotalTime>
  <Words>68</Words>
  <Application>Microsoft Office PowerPoint</Application>
  <PresentationFormat>Widescreen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Calibri Light</vt:lpstr>
      <vt:lpstr>Times New Roman</vt:lpstr>
      <vt:lpstr>Retrospect</vt:lpstr>
      <vt:lpstr>PowerPoint Presentation</vt:lpstr>
      <vt:lpstr>Introduction</vt:lpstr>
      <vt:lpstr>Purpose </vt:lpstr>
      <vt:lpstr>Hypothesis (if applicable)</vt:lpstr>
      <vt:lpstr>Literature Review  </vt:lpstr>
      <vt:lpstr>Methodology </vt:lpstr>
      <vt:lpstr>Summary of Findings  </vt:lpstr>
      <vt:lpstr>Conclusion </vt:lpstr>
      <vt:lpstr>Implications </vt:lpstr>
      <vt:lpstr>References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hiwa fuad</dc:creator>
  <cp:lastModifiedBy>Reviewer</cp:lastModifiedBy>
  <cp:revision>16</cp:revision>
  <dcterms:created xsi:type="dcterms:W3CDTF">2021-05-25T19:57:45Z</dcterms:created>
  <dcterms:modified xsi:type="dcterms:W3CDTF">2025-10-28T06:20:57Z</dcterms:modified>
</cp:coreProperties>
</file>